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7" r:id="rId2"/>
    <p:sldId id="262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54742-A8DC-49DA-ACAC-B9C68DA0F941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4AA0D-9EB3-4AC2-915B-882CD99B4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676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520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9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76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35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90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205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67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55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165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854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5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69CCD-18BF-40C4-94AA-3D839ED35BF3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7299C-BD92-45DB-A362-4EFECD4EF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64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363272" cy="537321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iawn o Jade Jones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o’n </a:t>
            </a:r>
            <a:r>
              <a:rPr lang="en-GB" dirty="0" err="1"/>
              <a:t>aredderchog</a:t>
            </a:r>
            <a:r>
              <a:rPr lang="en-GB" dirty="0"/>
              <a:t>!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Heb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nac</a:t>
            </a:r>
            <a:r>
              <a:rPr lang="en-GB" dirty="0"/>
              <a:t> </a:t>
            </a:r>
            <a:r>
              <a:rPr lang="en-GB" dirty="0" err="1"/>
              <a:t>oni</a:t>
            </a:r>
            <a:r>
              <a:rPr lang="en-GB" dirty="0"/>
              <a:t> bae </a:t>
            </a:r>
            <a:r>
              <a:rPr lang="en-GB" dirty="0" err="1"/>
              <a:t>mae’n</a:t>
            </a:r>
            <a:r>
              <a:rPr lang="en-GB" dirty="0"/>
              <a:t> well gen i Tom Jones </a:t>
            </a:r>
            <a:r>
              <a:rPr lang="en-GB" dirty="0" err="1"/>
              <a:t>na</a:t>
            </a:r>
            <a:r>
              <a:rPr lang="en-GB" dirty="0"/>
              <a:t> Catherine Jenkins </a:t>
            </a:r>
            <a:r>
              <a:rPr lang="en-GB" dirty="0" err="1"/>
              <a:t>oherwidd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Tom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canu’n</a:t>
            </a:r>
            <a:r>
              <a:rPr lang="en-GB" dirty="0"/>
              <a:t> well </a:t>
            </a:r>
            <a:r>
              <a:rPr lang="en-GB" dirty="0" err="1"/>
              <a:t>na</a:t>
            </a:r>
            <a:r>
              <a:rPr lang="en-GB" dirty="0"/>
              <a:t> Catherine.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dirty="0" err="1"/>
              <a:t>dweud</a:t>
            </a:r>
            <a:r>
              <a:rPr lang="en-GB" dirty="0"/>
              <a:t> y </a:t>
            </a:r>
            <a:r>
              <a:rPr lang="en-GB" dirty="0" err="1"/>
              <a:t>gweer</a:t>
            </a:r>
            <a:r>
              <a:rPr lang="en-GB" dirty="0"/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Aaron Ramsey </a:t>
            </a:r>
            <a:r>
              <a:rPr lang="en-GB" dirty="0" err="1"/>
              <a:t>oherwydd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dotiio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tîm</a:t>
            </a:r>
            <a:r>
              <a:rPr lang="en-GB" dirty="0"/>
              <a:t> </a:t>
            </a:r>
            <a:r>
              <a:rPr lang="en-GB" dirty="0" err="1"/>
              <a:t>pel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Arsenal. &lt;3&gt;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fy </a:t>
            </a:r>
            <a:r>
              <a:rPr lang="en-GB" dirty="0" err="1"/>
              <a:t>maern</a:t>
            </a:r>
            <a:r>
              <a:rPr lang="en-GB" dirty="0"/>
              <a:t> i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Gareth Bale </a:t>
            </a:r>
            <a:r>
              <a:rPr lang="en-GB" dirty="0" err="1"/>
              <a:t>achos</a:t>
            </a:r>
            <a:r>
              <a:rPr lang="en-GB" dirty="0"/>
              <a:t> 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hi’n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pêl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i Real Madrid,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casai</a:t>
            </a:r>
            <a:r>
              <a:rPr lang="en-GB" dirty="0"/>
              <a:t> Real </a:t>
            </a:r>
            <a:r>
              <a:rPr lang="en-GB" dirty="0" err="1"/>
              <a:t>madrid</a:t>
            </a:r>
            <a:r>
              <a:rPr lang="en-GB" dirty="0"/>
              <a:t>. &lt;4&gt;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Mam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mwynhau</a:t>
            </a:r>
            <a:r>
              <a:rPr lang="en-GB" dirty="0"/>
              <a:t> </a:t>
            </a:r>
            <a:r>
              <a:rPr lang="en-GB" dirty="0" err="1"/>
              <a:t>gwylio’r</a:t>
            </a:r>
            <a:r>
              <a:rPr lang="en-GB" dirty="0"/>
              <a:t> Stereophonics. </a:t>
            </a:r>
            <a:r>
              <a:rPr lang="en-GB" dirty="0" err="1"/>
              <a:t>Es</a:t>
            </a:r>
            <a:r>
              <a:rPr lang="en-GB" dirty="0"/>
              <a:t> mam i </a:t>
            </a:r>
            <a:r>
              <a:rPr lang="en-GB" dirty="0" err="1"/>
              <a:t>wylio’r</a:t>
            </a:r>
            <a:r>
              <a:rPr lang="en-GB" dirty="0"/>
              <a:t> Stereophonics </a:t>
            </a:r>
            <a:r>
              <a:rPr lang="en-GB" dirty="0" err="1"/>
              <a:t>Dydd</a:t>
            </a:r>
            <a:r>
              <a:rPr lang="en-GB" dirty="0"/>
              <a:t> </a:t>
            </a:r>
            <a:r>
              <a:rPr lang="en-GB" dirty="0" err="1"/>
              <a:t>Sadwrn</a:t>
            </a:r>
            <a:r>
              <a:rPr lang="en-GB" dirty="0"/>
              <a:t> </a:t>
            </a:r>
            <a:r>
              <a:rPr lang="en-GB" dirty="0" err="1"/>
              <a:t>diwethav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Wrecsam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ffrindiai</a:t>
            </a:r>
            <a:r>
              <a:rPr lang="en-GB" dirty="0"/>
              <a:t>. &lt;4&gt;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016140"/>
              </p:ext>
            </p:extLst>
          </p:nvPr>
        </p:nvGraphicFramePr>
        <p:xfrm>
          <a:off x="251520" y="5373216"/>
          <a:ext cx="8640960" cy="1170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Fill in the boxes with the correct answer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2.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6799"/>
            <a:ext cx="755576" cy="6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3258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363272" cy="537321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iawn o Jade Jones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o’n </a:t>
            </a:r>
            <a:r>
              <a:rPr lang="en-GB" dirty="0" err="1"/>
              <a:t>aredderchog</a:t>
            </a:r>
            <a:r>
              <a:rPr lang="en-GB" dirty="0"/>
              <a:t>!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Heb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nac</a:t>
            </a:r>
            <a:r>
              <a:rPr lang="en-GB" dirty="0"/>
              <a:t> </a:t>
            </a:r>
            <a:r>
              <a:rPr lang="en-GB" dirty="0" err="1"/>
              <a:t>oni</a:t>
            </a:r>
            <a:r>
              <a:rPr lang="en-GB" dirty="0"/>
              <a:t> bae </a:t>
            </a:r>
            <a:r>
              <a:rPr lang="en-GB" dirty="0" err="1"/>
              <a:t>mae’n</a:t>
            </a:r>
            <a:r>
              <a:rPr lang="en-GB" dirty="0"/>
              <a:t> well gen i Tom Jones </a:t>
            </a:r>
            <a:r>
              <a:rPr lang="en-GB" dirty="0" err="1"/>
              <a:t>na</a:t>
            </a:r>
            <a:r>
              <a:rPr lang="en-GB" dirty="0"/>
              <a:t> Catherine Jenkins </a:t>
            </a:r>
            <a:r>
              <a:rPr lang="en-GB" dirty="0" err="1"/>
              <a:t>oherwidd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Tom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canu’n</a:t>
            </a:r>
            <a:r>
              <a:rPr lang="en-GB" dirty="0"/>
              <a:t> well </a:t>
            </a:r>
            <a:r>
              <a:rPr lang="en-GB" dirty="0" err="1"/>
              <a:t>na</a:t>
            </a:r>
            <a:r>
              <a:rPr lang="en-GB" dirty="0"/>
              <a:t> Catherine.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dirty="0" err="1"/>
              <a:t>dweud</a:t>
            </a:r>
            <a:r>
              <a:rPr lang="en-GB" dirty="0"/>
              <a:t> y </a:t>
            </a:r>
            <a:r>
              <a:rPr lang="en-GB" dirty="0" err="1"/>
              <a:t>gweer</a:t>
            </a:r>
            <a:r>
              <a:rPr lang="en-GB" dirty="0"/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Aaron Ramsey </a:t>
            </a:r>
            <a:r>
              <a:rPr lang="en-GB" dirty="0" err="1"/>
              <a:t>oherwydd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dotiio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tîm</a:t>
            </a:r>
            <a:r>
              <a:rPr lang="en-GB" dirty="0"/>
              <a:t> </a:t>
            </a:r>
            <a:r>
              <a:rPr lang="en-GB" dirty="0" err="1"/>
              <a:t>pel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Arsenal. &lt;3&gt;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fy </a:t>
            </a:r>
            <a:r>
              <a:rPr lang="en-GB" dirty="0" err="1"/>
              <a:t>maern</a:t>
            </a:r>
            <a:r>
              <a:rPr lang="en-GB" dirty="0"/>
              <a:t> i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Gareth Bale </a:t>
            </a:r>
            <a:r>
              <a:rPr lang="en-GB" dirty="0" err="1"/>
              <a:t>achos</a:t>
            </a:r>
            <a:r>
              <a:rPr lang="en-GB" dirty="0"/>
              <a:t> 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hi’n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pêl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i Real Madrid,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casai</a:t>
            </a:r>
            <a:r>
              <a:rPr lang="en-GB" dirty="0"/>
              <a:t> Real </a:t>
            </a:r>
            <a:r>
              <a:rPr lang="en-GB" dirty="0" err="1"/>
              <a:t>madrid</a:t>
            </a:r>
            <a:r>
              <a:rPr lang="en-GB" dirty="0"/>
              <a:t>. &lt;4&gt;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Mam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mwynhau</a:t>
            </a:r>
            <a:r>
              <a:rPr lang="en-GB" dirty="0"/>
              <a:t> </a:t>
            </a:r>
            <a:r>
              <a:rPr lang="en-GB" dirty="0" err="1"/>
              <a:t>gwylio’r</a:t>
            </a:r>
            <a:r>
              <a:rPr lang="en-GB" dirty="0"/>
              <a:t> Stereophonics. </a:t>
            </a:r>
            <a:r>
              <a:rPr lang="en-GB" dirty="0" err="1"/>
              <a:t>Es</a:t>
            </a:r>
            <a:r>
              <a:rPr lang="en-GB" dirty="0"/>
              <a:t> mam i </a:t>
            </a:r>
            <a:r>
              <a:rPr lang="en-GB" dirty="0" err="1"/>
              <a:t>wylio’r</a:t>
            </a:r>
            <a:r>
              <a:rPr lang="en-GB" dirty="0"/>
              <a:t> Stereophonics </a:t>
            </a:r>
            <a:r>
              <a:rPr lang="en-GB" dirty="0" err="1"/>
              <a:t>Dydd</a:t>
            </a:r>
            <a:r>
              <a:rPr lang="en-GB" dirty="0"/>
              <a:t> </a:t>
            </a:r>
            <a:r>
              <a:rPr lang="en-GB" dirty="0" err="1"/>
              <a:t>Sadwrn</a:t>
            </a:r>
            <a:r>
              <a:rPr lang="en-GB" dirty="0"/>
              <a:t> </a:t>
            </a:r>
            <a:r>
              <a:rPr lang="en-GB" dirty="0" err="1"/>
              <a:t>diwethav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Wrecsam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ffrindiai</a:t>
            </a:r>
            <a:r>
              <a:rPr lang="en-GB" dirty="0"/>
              <a:t>. &lt;4&gt;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650071"/>
              </p:ext>
            </p:extLst>
          </p:nvPr>
        </p:nvGraphicFramePr>
        <p:xfrm>
          <a:off x="251520" y="5373216"/>
          <a:ext cx="8640960" cy="1170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Fill in the boxes with the correct answer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2.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6799"/>
            <a:ext cx="755576" cy="6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759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363272" cy="68580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iawn o Jade Jones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o’n </a:t>
            </a:r>
            <a:r>
              <a:rPr lang="en-GB" dirty="0" err="1"/>
              <a:t>aredderchog</a:t>
            </a:r>
            <a:r>
              <a:rPr lang="en-GB" dirty="0"/>
              <a:t>!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Heb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nac</a:t>
            </a:r>
            <a:r>
              <a:rPr lang="en-GB" dirty="0"/>
              <a:t> </a:t>
            </a:r>
            <a:r>
              <a:rPr lang="en-GB" dirty="0" err="1"/>
              <a:t>oni</a:t>
            </a:r>
            <a:r>
              <a:rPr lang="en-GB" dirty="0"/>
              <a:t> bae </a:t>
            </a:r>
            <a:r>
              <a:rPr lang="en-GB" dirty="0" err="1"/>
              <a:t>mae’n</a:t>
            </a:r>
            <a:r>
              <a:rPr lang="en-GB" dirty="0"/>
              <a:t> well gen i Tom Jones </a:t>
            </a:r>
            <a:r>
              <a:rPr lang="en-GB" dirty="0" err="1"/>
              <a:t>na</a:t>
            </a:r>
            <a:r>
              <a:rPr lang="en-GB" dirty="0"/>
              <a:t> Catherine Jenkins </a:t>
            </a:r>
            <a:r>
              <a:rPr lang="en-GB" dirty="0" err="1"/>
              <a:t>oherwidd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Tom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canu’n</a:t>
            </a:r>
            <a:r>
              <a:rPr lang="en-GB" dirty="0"/>
              <a:t> well </a:t>
            </a:r>
            <a:r>
              <a:rPr lang="en-GB" dirty="0" err="1"/>
              <a:t>na</a:t>
            </a:r>
            <a:r>
              <a:rPr lang="en-GB" dirty="0"/>
              <a:t> Catherine.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dirty="0" err="1"/>
              <a:t>dweud</a:t>
            </a:r>
            <a:r>
              <a:rPr lang="en-GB" dirty="0"/>
              <a:t> y </a:t>
            </a:r>
            <a:r>
              <a:rPr lang="en-GB" dirty="0" err="1"/>
              <a:t>gweer</a:t>
            </a:r>
            <a:r>
              <a:rPr lang="en-GB" dirty="0"/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Aaron Ramsey </a:t>
            </a:r>
            <a:r>
              <a:rPr lang="en-GB" dirty="0" err="1"/>
              <a:t>oherwydd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dotiio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tîm</a:t>
            </a:r>
            <a:r>
              <a:rPr lang="en-GB" dirty="0"/>
              <a:t> </a:t>
            </a:r>
            <a:r>
              <a:rPr lang="en-GB" dirty="0" err="1"/>
              <a:t>pel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Arsenal. &lt;3&gt;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fy </a:t>
            </a:r>
            <a:r>
              <a:rPr lang="en-GB" dirty="0" err="1"/>
              <a:t>maern</a:t>
            </a:r>
            <a:r>
              <a:rPr lang="en-GB" dirty="0"/>
              <a:t> i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Gareth Bale </a:t>
            </a:r>
            <a:r>
              <a:rPr lang="en-GB" dirty="0" err="1"/>
              <a:t>achos</a:t>
            </a:r>
            <a:r>
              <a:rPr lang="en-GB" dirty="0"/>
              <a:t> 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hi’n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pêl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i Real Madrid-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casai</a:t>
            </a:r>
            <a:r>
              <a:rPr lang="en-GB" dirty="0"/>
              <a:t> Real </a:t>
            </a:r>
            <a:r>
              <a:rPr lang="en-GB" dirty="0" err="1"/>
              <a:t>madrid</a:t>
            </a:r>
            <a:r>
              <a:rPr lang="en-GB" dirty="0"/>
              <a:t>. &lt;4&gt;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Mam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mwynhau</a:t>
            </a:r>
            <a:r>
              <a:rPr lang="en-GB" dirty="0"/>
              <a:t> </a:t>
            </a:r>
            <a:r>
              <a:rPr lang="en-GB" dirty="0" err="1"/>
              <a:t>gwylio’r</a:t>
            </a:r>
            <a:r>
              <a:rPr lang="en-GB" dirty="0"/>
              <a:t> Stereophonics. </a:t>
            </a:r>
            <a:r>
              <a:rPr lang="en-GB" dirty="0" err="1"/>
              <a:t>Es</a:t>
            </a:r>
            <a:r>
              <a:rPr lang="en-GB" dirty="0"/>
              <a:t> mam i </a:t>
            </a:r>
            <a:r>
              <a:rPr lang="en-GB" dirty="0" err="1"/>
              <a:t>wylio’r</a:t>
            </a:r>
            <a:r>
              <a:rPr lang="en-GB" dirty="0"/>
              <a:t> Stereophonics </a:t>
            </a:r>
            <a:r>
              <a:rPr lang="en-GB" dirty="0" err="1"/>
              <a:t>Dydd</a:t>
            </a:r>
            <a:r>
              <a:rPr lang="en-GB" dirty="0"/>
              <a:t> </a:t>
            </a:r>
            <a:r>
              <a:rPr lang="en-GB" dirty="0" err="1"/>
              <a:t>Sadwrn</a:t>
            </a:r>
            <a:r>
              <a:rPr lang="en-GB" dirty="0"/>
              <a:t> </a:t>
            </a:r>
            <a:r>
              <a:rPr lang="en-GB" dirty="0" err="1"/>
              <a:t>diwethav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Wrecsam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ffrindiai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921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91264" cy="6858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iawn o Jade Jones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o’n</a:t>
            </a:r>
            <a:r>
              <a:rPr lang="en-GB" dirty="0"/>
              <a:t> </a:t>
            </a:r>
            <a:r>
              <a:rPr lang="en-GB" dirty="0" err="1"/>
              <a:t>aredderchog</a:t>
            </a:r>
            <a:r>
              <a:rPr lang="en-GB" dirty="0"/>
              <a:t>! &lt;2&gt;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80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363272" cy="537321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iawn o Jade Jones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o’n </a:t>
            </a:r>
            <a:r>
              <a:rPr lang="en-GB" dirty="0" err="1"/>
              <a:t>aredderchog</a:t>
            </a:r>
            <a:r>
              <a:rPr lang="en-GB" dirty="0"/>
              <a:t>!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Heb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nac</a:t>
            </a:r>
            <a:r>
              <a:rPr lang="en-GB" dirty="0"/>
              <a:t> </a:t>
            </a:r>
            <a:r>
              <a:rPr lang="en-GB" dirty="0" err="1"/>
              <a:t>oni</a:t>
            </a:r>
            <a:r>
              <a:rPr lang="en-GB" dirty="0"/>
              <a:t> bae </a:t>
            </a:r>
            <a:r>
              <a:rPr lang="en-GB" dirty="0" err="1"/>
              <a:t>mae’n</a:t>
            </a:r>
            <a:r>
              <a:rPr lang="en-GB" dirty="0"/>
              <a:t> well gen i Tom Jones </a:t>
            </a:r>
            <a:r>
              <a:rPr lang="en-GB" dirty="0" err="1"/>
              <a:t>na</a:t>
            </a:r>
            <a:r>
              <a:rPr lang="en-GB" dirty="0"/>
              <a:t> Catherine Jenkins </a:t>
            </a:r>
            <a:r>
              <a:rPr lang="en-GB" dirty="0" err="1"/>
              <a:t>oherwidd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Tom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canu’n</a:t>
            </a:r>
            <a:r>
              <a:rPr lang="en-GB" dirty="0"/>
              <a:t> well </a:t>
            </a:r>
            <a:r>
              <a:rPr lang="en-GB" dirty="0" err="1"/>
              <a:t>na</a:t>
            </a:r>
            <a:r>
              <a:rPr lang="en-GB" dirty="0"/>
              <a:t> Catherine.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dirty="0" err="1"/>
              <a:t>dweud</a:t>
            </a:r>
            <a:r>
              <a:rPr lang="en-GB" dirty="0"/>
              <a:t> y </a:t>
            </a:r>
            <a:r>
              <a:rPr lang="en-GB" dirty="0" err="1"/>
              <a:t>gweer</a:t>
            </a:r>
            <a:r>
              <a:rPr lang="en-GB" dirty="0"/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Aaron Ramsey </a:t>
            </a:r>
            <a:r>
              <a:rPr lang="en-GB" dirty="0" err="1"/>
              <a:t>oherwydd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dotiio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tîm</a:t>
            </a:r>
            <a:r>
              <a:rPr lang="en-GB" dirty="0"/>
              <a:t> </a:t>
            </a:r>
            <a:r>
              <a:rPr lang="en-GB" dirty="0" err="1"/>
              <a:t>pel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Arsenal. &lt;3&gt;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fy </a:t>
            </a:r>
            <a:r>
              <a:rPr lang="en-GB" dirty="0" err="1"/>
              <a:t>maern</a:t>
            </a:r>
            <a:r>
              <a:rPr lang="en-GB" dirty="0"/>
              <a:t> i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Gareth Bale </a:t>
            </a:r>
            <a:r>
              <a:rPr lang="en-GB" dirty="0" err="1"/>
              <a:t>achos</a:t>
            </a:r>
            <a:r>
              <a:rPr lang="en-GB" dirty="0"/>
              <a:t> 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hi’n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pêl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i Real Madrid,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casai</a:t>
            </a:r>
            <a:r>
              <a:rPr lang="en-GB" dirty="0"/>
              <a:t> Real </a:t>
            </a:r>
            <a:r>
              <a:rPr lang="en-GB" dirty="0" err="1"/>
              <a:t>madrid</a:t>
            </a:r>
            <a:r>
              <a:rPr lang="en-GB" dirty="0"/>
              <a:t>. &lt;4&gt;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Mam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mwynhau</a:t>
            </a:r>
            <a:r>
              <a:rPr lang="en-GB" dirty="0"/>
              <a:t> </a:t>
            </a:r>
            <a:r>
              <a:rPr lang="en-GB" dirty="0" err="1"/>
              <a:t>gwylio’r</a:t>
            </a:r>
            <a:r>
              <a:rPr lang="en-GB" dirty="0"/>
              <a:t> Stereophonics. </a:t>
            </a:r>
            <a:r>
              <a:rPr lang="en-GB" dirty="0" err="1"/>
              <a:t>Es</a:t>
            </a:r>
            <a:r>
              <a:rPr lang="en-GB" dirty="0"/>
              <a:t> mam i </a:t>
            </a:r>
            <a:r>
              <a:rPr lang="en-GB" dirty="0" err="1"/>
              <a:t>wylio’r</a:t>
            </a:r>
            <a:r>
              <a:rPr lang="en-GB" dirty="0"/>
              <a:t> Stereophonics </a:t>
            </a:r>
            <a:r>
              <a:rPr lang="en-GB" dirty="0" err="1"/>
              <a:t>Dydd</a:t>
            </a:r>
            <a:r>
              <a:rPr lang="en-GB" dirty="0"/>
              <a:t> </a:t>
            </a:r>
            <a:r>
              <a:rPr lang="en-GB" dirty="0" err="1"/>
              <a:t>Sadwrn</a:t>
            </a:r>
            <a:r>
              <a:rPr lang="en-GB" dirty="0"/>
              <a:t> </a:t>
            </a:r>
            <a:r>
              <a:rPr lang="en-GB" dirty="0" err="1"/>
              <a:t>diwethav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Wrecsam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ffrindiai</a:t>
            </a:r>
            <a:r>
              <a:rPr lang="en-GB" dirty="0"/>
              <a:t>. &lt;4&gt;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020721"/>
              </p:ext>
            </p:extLst>
          </p:nvPr>
        </p:nvGraphicFramePr>
        <p:xfrm>
          <a:off x="251520" y="5373216"/>
          <a:ext cx="8640960" cy="1170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Fill in the boxes with the correct answer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2.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6799"/>
            <a:ext cx="755576" cy="6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31640" y="5517232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/>
              <a:t>mae</a:t>
            </a:r>
            <a:r>
              <a:rPr lang="en-GB" sz="2000" b="1" dirty="0"/>
              <a:t> </a:t>
            </a:r>
            <a:r>
              <a:rPr lang="en-GB" sz="2000" b="1" dirty="0" err="1"/>
              <a:t>hi’n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890455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91264" cy="68580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iawn o Jade Jones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o’n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b="1" dirty="0" err="1">
                <a:solidFill>
                  <a:srgbClr val="FF0000"/>
                </a:solidFill>
              </a:rPr>
              <a:t>e</a:t>
            </a:r>
            <a:r>
              <a:rPr lang="en-GB" dirty="0" err="1"/>
              <a:t>dderchog</a:t>
            </a:r>
            <a:r>
              <a:rPr lang="en-GB" dirty="0"/>
              <a:t>!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Heb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nac</a:t>
            </a:r>
            <a:r>
              <a:rPr lang="en-GB" dirty="0"/>
              <a:t> </a:t>
            </a:r>
            <a:r>
              <a:rPr lang="en-GB" dirty="0" err="1"/>
              <a:t>oni</a:t>
            </a:r>
            <a:r>
              <a:rPr lang="en-GB" dirty="0"/>
              <a:t> ba</a:t>
            </a:r>
            <a:r>
              <a:rPr lang="en-GB" b="1" dirty="0">
                <a:solidFill>
                  <a:srgbClr val="FF0000"/>
                </a:solidFill>
              </a:rPr>
              <a:t>e</a:t>
            </a:r>
            <a:r>
              <a:rPr lang="en-GB" dirty="0"/>
              <a:t> </a:t>
            </a:r>
            <a:r>
              <a:rPr lang="en-GB" dirty="0" err="1"/>
              <a:t>mae’n</a:t>
            </a:r>
            <a:r>
              <a:rPr lang="en-GB" dirty="0"/>
              <a:t> well gen i Tom Jones </a:t>
            </a:r>
            <a:r>
              <a:rPr lang="en-GB" dirty="0" err="1"/>
              <a:t>na</a:t>
            </a:r>
            <a:r>
              <a:rPr lang="en-GB" dirty="0"/>
              <a:t> Catherine Jenkins </a:t>
            </a:r>
            <a:r>
              <a:rPr lang="en-GB" dirty="0" err="1"/>
              <a:t>oherw</a:t>
            </a:r>
            <a:r>
              <a:rPr lang="en-GB" b="1" dirty="0" err="1">
                <a:solidFill>
                  <a:srgbClr val="FF0000"/>
                </a:solidFill>
              </a:rPr>
              <a:t>i</a:t>
            </a:r>
            <a:r>
              <a:rPr lang="en-GB" dirty="0" err="1"/>
              <a:t>dd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Tom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canu’n</a:t>
            </a:r>
            <a:r>
              <a:rPr lang="en-GB" dirty="0"/>
              <a:t> well </a:t>
            </a:r>
            <a:r>
              <a:rPr lang="en-GB" dirty="0" err="1"/>
              <a:t>na</a:t>
            </a:r>
            <a:r>
              <a:rPr lang="en-GB" dirty="0"/>
              <a:t> Catherine. &lt;2&gt;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dirty="0" err="1"/>
              <a:t>dweud</a:t>
            </a:r>
            <a:r>
              <a:rPr lang="en-GB" dirty="0"/>
              <a:t> y </a:t>
            </a:r>
            <a:r>
              <a:rPr lang="en-GB" dirty="0" err="1"/>
              <a:t>gw</a:t>
            </a:r>
            <a:r>
              <a:rPr lang="en-GB" b="1" dirty="0" err="1">
                <a:solidFill>
                  <a:srgbClr val="FF0000"/>
                </a:solidFill>
              </a:rPr>
              <a:t>ee</a:t>
            </a:r>
            <a:r>
              <a:rPr lang="en-GB" dirty="0" err="1"/>
              <a:t>r</a:t>
            </a:r>
            <a:r>
              <a:rPr lang="en-GB" dirty="0"/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Aaron Ramsey </a:t>
            </a:r>
            <a:r>
              <a:rPr lang="en-GB" dirty="0" err="1"/>
              <a:t>oherwydd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doti</a:t>
            </a:r>
            <a:r>
              <a:rPr lang="en-GB" b="1" dirty="0" err="1">
                <a:solidFill>
                  <a:srgbClr val="FF0000"/>
                </a:solidFill>
              </a:rPr>
              <a:t>i</a:t>
            </a:r>
            <a:r>
              <a:rPr lang="en-GB" dirty="0" err="1"/>
              <a:t>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tîm</a:t>
            </a:r>
            <a:r>
              <a:rPr lang="en-GB" dirty="0"/>
              <a:t> </a:t>
            </a:r>
            <a:r>
              <a:rPr lang="en-GB" dirty="0" err="1"/>
              <a:t>p</a:t>
            </a:r>
            <a:r>
              <a:rPr lang="en-GB" b="1" dirty="0" err="1">
                <a:solidFill>
                  <a:srgbClr val="FF0000"/>
                </a:solidFill>
              </a:rPr>
              <a:t>e</a:t>
            </a:r>
            <a:r>
              <a:rPr lang="en-GB" dirty="0" err="1"/>
              <a:t>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Arsenal. &lt;3&gt;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fy </a:t>
            </a:r>
            <a:r>
              <a:rPr lang="en-GB" dirty="0" err="1"/>
              <a:t>ma</a:t>
            </a:r>
            <a:r>
              <a:rPr lang="en-GB" b="1" dirty="0" err="1">
                <a:solidFill>
                  <a:srgbClr val="FF0000"/>
                </a:solidFill>
              </a:rPr>
              <a:t>e</a:t>
            </a:r>
            <a:r>
              <a:rPr lang="en-GB" dirty="0" err="1"/>
              <a:t>rn</a:t>
            </a:r>
            <a:r>
              <a:rPr lang="en-GB" dirty="0"/>
              <a:t> i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Gareth Bale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hi’n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pêl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i Real Madrid-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</a:t>
            </a:r>
            <a:r>
              <a:rPr lang="en-GB" b="1" dirty="0" err="1">
                <a:solidFill>
                  <a:srgbClr val="FF0000"/>
                </a:solidFill>
              </a:rPr>
              <a:t>i</a:t>
            </a:r>
            <a:r>
              <a:rPr lang="en-GB" dirty="0"/>
              <a:t> Real </a:t>
            </a:r>
            <a:r>
              <a:rPr lang="en-GB" b="1" dirty="0" err="1">
                <a:solidFill>
                  <a:srgbClr val="FF0000"/>
                </a:solidFill>
              </a:rPr>
              <a:t>m</a:t>
            </a:r>
            <a:r>
              <a:rPr lang="en-GB" dirty="0" err="1"/>
              <a:t>adrid</a:t>
            </a:r>
            <a:r>
              <a:rPr lang="en-GB" dirty="0"/>
              <a:t>. &lt;4&gt;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FF0000"/>
                </a:solidFill>
              </a:rPr>
              <a:t>y</a:t>
            </a:r>
            <a:r>
              <a:rPr lang="en-GB" dirty="0"/>
              <a:t>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Mam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mwynhau</a:t>
            </a:r>
            <a:r>
              <a:rPr lang="en-GB" dirty="0"/>
              <a:t> </a:t>
            </a:r>
            <a:r>
              <a:rPr lang="en-GB" dirty="0" err="1"/>
              <a:t>gwylio’r</a:t>
            </a:r>
            <a:r>
              <a:rPr lang="en-GB" dirty="0"/>
              <a:t> Stereophonics. </a:t>
            </a:r>
            <a:r>
              <a:rPr lang="en-GB" b="1" dirty="0" err="1">
                <a:solidFill>
                  <a:srgbClr val="FF0000"/>
                </a:solidFill>
              </a:rPr>
              <a:t>Es</a:t>
            </a:r>
            <a:r>
              <a:rPr lang="en-GB" dirty="0"/>
              <a:t> mam i </a:t>
            </a:r>
            <a:r>
              <a:rPr lang="en-GB" dirty="0" err="1"/>
              <a:t>wylio’r</a:t>
            </a:r>
            <a:r>
              <a:rPr lang="en-GB" dirty="0"/>
              <a:t> Stereophonics </a:t>
            </a:r>
            <a:r>
              <a:rPr lang="en-GB" dirty="0" err="1"/>
              <a:t>Dydd</a:t>
            </a:r>
            <a:r>
              <a:rPr lang="en-GB" dirty="0"/>
              <a:t> </a:t>
            </a:r>
            <a:r>
              <a:rPr lang="en-GB" dirty="0" err="1"/>
              <a:t>Sadwrn</a:t>
            </a:r>
            <a:r>
              <a:rPr lang="en-GB" dirty="0"/>
              <a:t> </a:t>
            </a:r>
            <a:r>
              <a:rPr lang="en-GB" dirty="0" err="1"/>
              <a:t>diwetha</a:t>
            </a:r>
            <a:r>
              <a:rPr lang="en-GB" b="1" dirty="0" err="1">
                <a:solidFill>
                  <a:srgbClr val="FF0000"/>
                </a:solidFill>
              </a:rPr>
              <a:t>v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Wrecsam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ffrindia</a:t>
            </a:r>
            <a:r>
              <a:rPr lang="en-GB" b="1" dirty="0" err="1">
                <a:solidFill>
                  <a:srgbClr val="FF0000"/>
                </a:solidFill>
              </a:rPr>
              <a:t>i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07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703</Words>
  <Application>Microsoft Office PowerPoint</Application>
  <PresentationFormat>On-screen Show (4:3)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Ysgol Dinas Bran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Ifor Rhys Phillips</dc:creator>
  <cp:lastModifiedBy>Lowri Newman</cp:lastModifiedBy>
  <cp:revision>3</cp:revision>
  <dcterms:created xsi:type="dcterms:W3CDTF">2017-06-12T11:27:44Z</dcterms:created>
  <dcterms:modified xsi:type="dcterms:W3CDTF">2017-06-14T10:52:06Z</dcterms:modified>
</cp:coreProperties>
</file>