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12192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2770" y="1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514350" y="1995312"/>
            <a:ext cx="5829300" cy="4244626"/>
          </a:xfrm>
        </p:spPr>
        <p:txBody>
          <a:bodyPr anchor="b" anchorCtr="1"/>
          <a:lstStyle>
            <a:lvl1pPr algn="ctr"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857250" y="6403625"/>
            <a:ext cx="5143499" cy="2943572"/>
          </a:xfrm>
        </p:spPr>
        <p:txBody>
          <a:bodyPr anchorCtr="1"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03EC75-5568-4BAC-9F12-16C04E4C287E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9F4244-E5F0-44DB-92D4-E02FAC487A43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519780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3D6C2C-F175-4B76-BECF-20C72DFF916F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3D0662-F2A8-489E-94E6-B86777130FA5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317395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4907758" y="649114"/>
            <a:ext cx="1478758" cy="1033215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71492" y="649114"/>
            <a:ext cx="4350541" cy="1033215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940BA9-E572-47AF-A9F7-1C2998394D65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A0B9CB-027D-430A-99BF-239E7CF212F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47455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E07F13-7EAB-4C1F-8B6F-262FA9AC1B62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163B5D-34C7-4D17-8A2C-EE397A85FFEB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668729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67916" y="3039538"/>
            <a:ext cx="5915025" cy="5071527"/>
          </a:xfrm>
        </p:spPr>
        <p:txBody>
          <a:bodyPr anchor="b"/>
          <a:lstStyle>
            <a:lvl1pPr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67916" y="8159044"/>
            <a:ext cx="5915025" cy="2667003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FFE6C0-1DBA-424E-84D5-2ED8B9A6C169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06F087-8D76-44E6-8597-7E936AA0BD3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343435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71492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3471867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E9E1D1-4117-406F-A515-C785930ADA64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CFF49F-BE3F-4468-AB72-CC12989A6D6A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244046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649114"/>
            <a:ext cx="5915025" cy="235655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2379" y="2988734"/>
            <a:ext cx="2901254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379" y="4453466"/>
            <a:ext cx="2901254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3471867" y="2988734"/>
            <a:ext cx="2915546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3471867" y="4453466"/>
            <a:ext cx="291554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31237B-27FF-4083-8F7D-D25454D53623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9A2FFE-11B5-44C4-B7C8-D118FE3DE434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119422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91D31E-E5D7-4264-8AD7-0BE3368D3EEE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9158DD-EB6B-4FF1-8E5D-155EED664992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368410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219A61-5B86-4839-B227-8FA5F0BFCFB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6D9CA4-3813-4DC6-AA39-ACB69F20092E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279789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3B9CF6-80A5-4D5E-BFDF-7F9C4AEADD70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530464-1665-40DA-AA16-9FE6E3997C4F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3862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1EE0C8-74B0-4B12-B204-3F364053F6F2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1447FA-9893-468B-910A-9003CA90C11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430394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71492" y="649114"/>
            <a:ext cx="5915025" cy="235655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1492" y="3245553"/>
            <a:ext cx="5915025" cy="7735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71492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E4D85AB-BBEF-47D8-9E0A-1AFB3BE3E867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2271717" y="11300182"/>
            <a:ext cx="2314574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5018078-1F43-4EC8-8FBB-6086652C3A84}" type="slidenum"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6858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3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171450" marR="0" lvl="0" indent="-171450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n-US" sz="21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514350" marR="0" lvl="1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857250" marR="0" lvl="2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5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200150" marR="0" lvl="3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543050" marR="0" lvl="4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32658" y="231416"/>
            <a:ext cx="6285768" cy="1524003"/>
          </a:xfrm>
        </p:spPr>
        <p:txBody>
          <a:bodyPr/>
          <a:lstStyle/>
          <a:p>
            <a:pPr lvl="0"/>
            <a:r>
              <a:rPr lang="en-GB" sz="2000"/>
              <a:t>Ask other members of your class the following question;</a:t>
            </a:r>
            <a:br>
              <a:rPr lang="en-GB" sz="2000"/>
            </a:br>
            <a:r>
              <a:rPr lang="en-GB" sz="2000" b="1"/>
              <a:t>“P’un ydy dy hoff chwaraeon?” </a:t>
            </a:r>
            <a:r>
              <a:rPr lang="en-GB" sz="2000"/>
              <a:t>then make a tally chart based upon up to 7 different sports (chwaraeon). To respond you should say </a:t>
            </a:r>
            <a:r>
              <a:rPr lang="en-GB" sz="2000" b="1"/>
              <a:t>“fy hoff chwaraeon ydy_______”.</a:t>
            </a:r>
          </a:p>
        </p:txBody>
      </p:sp>
      <p:pic>
        <p:nvPicPr>
          <p:cNvPr id="3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141" y="1818988"/>
            <a:ext cx="6172200" cy="4219389"/>
          </a:xfrm>
        </p:spPr>
      </p:pic>
      <p:sp>
        <p:nvSpPr>
          <p:cNvPr id="4" name="Slide Number Placeholder 3"/>
          <p:cNvSpPr txBox="1"/>
          <p:nvPr/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EF4FEAA-3BE0-4102-BF9D-C72332051ED7}" type="slidenum">
              <a:t>1</a:t>
            </a:fld>
            <a:endParaRPr lang="en-GB" sz="9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sp>
        <p:nvSpPr>
          <p:cNvPr id="5" name="Rounded Rectangle 5"/>
          <p:cNvSpPr/>
          <p:nvPr/>
        </p:nvSpPr>
        <p:spPr>
          <a:xfrm>
            <a:off x="275874" y="11537195"/>
            <a:ext cx="6399327" cy="411809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2E75B6"/>
          </a:solidFill>
          <a:ln w="12701">
            <a:solidFill>
              <a:srgbClr val="00206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chwaraeon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sports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	        p’un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which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	 fy hoff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my favourite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	</a:t>
            </a:r>
            <a:endParaRPr lang="en-GB" sz="1600" b="0" i="1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5811103" y="10762186"/>
            <a:ext cx="864098" cy="656502"/>
          </a:xfrm>
          <a:prstGeom prst="rect">
            <a:avLst/>
          </a:prstGeom>
          <a:solidFill>
            <a:srgbClr val="FFFFFF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32658" y="6168012"/>
            <a:ext cx="6192691" cy="400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Now draw a bar chart to show your results.</a:t>
            </a:r>
          </a:p>
        </p:txBody>
      </p:sp>
      <p:cxnSp>
        <p:nvCxnSpPr>
          <p:cNvPr id="8" name="Straight Connector 9"/>
          <p:cNvCxnSpPr/>
          <p:nvPr/>
        </p:nvCxnSpPr>
        <p:spPr>
          <a:xfrm flipV="1">
            <a:off x="5811103" y="10762186"/>
            <a:ext cx="864099" cy="656502"/>
          </a:xfrm>
          <a:prstGeom prst="straightConnector1">
            <a:avLst/>
          </a:prstGeom>
          <a:noFill/>
          <a:ln w="12701">
            <a:solidFill>
              <a:srgbClr val="000000"/>
            </a:solidFill>
            <a:prstDash val="solid"/>
            <a:miter/>
          </a:ln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3</TotalTime>
  <Words>24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Ask other members of your class the following question; “P’un ydy dy hoff chwaraeon?” then make a tally chart based upon up to 7 different sports (chwaraeon). To respond you should say “fy hoff chwaraeon ydy_______”.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 other members of your class the following question; “P’un ydy dy hoff chwaraeon?” then make a tally chart based upon up to 7 different sports (chwaraeon). To respond you should say “fy hoff chwaraeon ydy_______”.</dc:title>
  <dc:creator>Lowri Newman</dc:creator>
  <cp:lastModifiedBy>Roberts Heddwen Vaughan (GwE)</cp:lastModifiedBy>
  <cp:revision>1</cp:revision>
  <dcterms:created xsi:type="dcterms:W3CDTF">2017-06-14T10:22:27Z</dcterms:created>
  <dcterms:modified xsi:type="dcterms:W3CDTF">2017-07-13T15:40:26Z</dcterms:modified>
</cp:coreProperties>
</file>