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58" r:id="rId3"/>
    <p:sldId id="262" r:id="rId4"/>
    <p:sldId id="263" r:id="rId5"/>
    <p:sldId id="264" r:id="rId6"/>
    <p:sldId id="265" r:id="rId7"/>
    <p:sldId id="25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934FB-AF32-48F4-BA60-6B02B32F01E0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7DE3B-3743-4703-80DE-267347A0E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2431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E7DE3B-3743-4703-80DE-267347A0E5F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812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2CE6-6395-410C-AA6A-2FEADE8A177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173A2-C4AC-4DC6-8130-5D302EFA2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8396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2CE6-6395-410C-AA6A-2FEADE8A177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173A2-C4AC-4DC6-8130-5D302EFA2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323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2CE6-6395-410C-AA6A-2FEADE8A177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173A2-C4AC-4DC6-8130-5D302EFA2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11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2CE6-6395-410C-AA6A-2FEADE8A177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173A2-C4AC-4DC6-8130-5D302EFA2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57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2CE6-6395-410C-AA6A-2FEADE8A177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173A2-C4AC-4DC6-8130-5D302EFA2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907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2CE6-6395-410C-AA6A-2FEADE8A177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173A2-C4AC-4DC6-8130-5D302EFA2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308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2CE6-6395-410C-AA6A-2FEADE8A177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173A2-C4AC-4DC6-8130-5D302EFA2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213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2CE6-6395-410C-AA6A-2FEADE8A177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173A2-C4AC-4DC6-8130-5D302EFA2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397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2CE6-6395-410C-AA6A-2FEADE8A177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173A2-C4AC-4DC6-8130-5D302EFA2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094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2CE6-6395-410C-AA6A-2FEADE8A177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173A2-C4AC-4DC6-8130-5D302EFA2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2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2CE6-6395-410C-AA6A-2FEADE8A177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173A2-C4AC-4DC6-8130-5D302EFA2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18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52CE6-6395-410C-AA6A-2FEADE8A1778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173A2-C4AC-4DC6-8130-5D302EFA2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60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Ymadroddion</a:t>
            </a:r>
            <a:r>
              <a:rPr lang="en-GB" b="1" dirty="0"/>
              <a:t> (phrases)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A ______ y </a:t>
            </a:r>
            <a:r>
              <a:rPr lang="en-GB" dirty="0" err="1"/>
              <a:t>gwir</a:t>
            </a:r>
            <a:r>
              <a:rPr lang="en-GB" dirty="0"/>
              <a:t> </a:t>
            </a:r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casau</a:t>
            </a:r>
            <a:r>
              <a:rPr lang="en-GB" dirty="0"/>
              <a:t> </a:t>
            </a:r>
            <a:r>
              <a:rPr lang="en-GB" dirty="0" err="1"/>
              <a:t>siocled</a:t>
            </a:r>
            <a:r>
              <a:rPr lang="en-GB" dirty="0"/>
              <a:t>!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fy</a:t>
            </a:r>
            <a:r>
              <a:rPr lang="en-GB" dirty="0"/>
              <a:t> ______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dwi</a:t>
            </a:r>
            <a:r>
              <a:rPr lang="en-GB" dirty="0"/>
              <a:t> </a:t>
            </a:r>
            <a:r>
              <a:rPr lang="en-GB" dirty="0" err="1"/>
              <a:t>ddim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hoffi</a:t>
            </a:r>
            <a:r>
              <a:rPr lang="en-GB" dirty="0"/>
              <a:t> </a:t>
            </a:r>
            <a:r>
              <a:rPr lang="en-GB" dirty="0" err="1"/>
              <a:t>Mathemateg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Y ______ </a:t>
            </a:r>
            <a:r>
              <a:rPr lang="en-GB" dirty="0" err="1"/>
              <a:t>ydy</a:t>
            </a:r>
            <a:r>
              <a:rPr lang="en-GB" dirty="0"/>
              <a:t>,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hoff</a:t>
            </a:r>
            <a:r>
              <a:rPr lang="en-GB" dirty="0"/>
              <a:t> </a:t>
            </a:r>
            <a:r>
              <a:rPr lang="en-GB" dirty="0" err="1"/>
              <a:t>fwyd</a:t>
            </a:r>
            <a:r>
              <a:rPr lang="en-GB" dirty="0"/>
              <a:t> </a:t>
            </a:r>
            <a:r>
              <a:rPr lang="en-GB" dirty="0" err="1"/>
              <a:t>ydy</a:t>
            </a:r>
            <a:r>
              <a:rPr lang="en-GB" dirty="0"/>
              <a:t> </a:t>
            </a:r>
            <a:r>
              <a:rPr lang="en-GB" dirty="0" err="1"/>
              <a:t>Nandos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Yn</a:t>
            </a:r>
            <a:r>
              <a:rPr lang="en-GB" dirty="0"/>
              <a:t> y ______, </a:t>
            </a:r>
            <a:r>
              <a:rPr lang="en-GB" dirty="0" err="1"/>
              <a:t>Saesneg</a:t>
            </a:r>
            <a:r>
              <a:rPr lang="en-GB" dirty="0"/>
              <a:t> </a:t>
            </a:r>
            <a:r>
              <a:rPr lang="en-GB" dirty="0" err="1"/>
              <a:t>ydy</a:t>
            </a:r>
            <a:r>
              <a:rPr lang="en-GB" dirty="0"/>
              <a:t>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hoff</a:t>
            </a:r>
            <a:r>
              <a:rPr lang="en-GB" dirty="0"/>
              <a:t> </a:t>
            </a:r>
            <a:r>
              <a:rPr lang="en-GB" dirty="0" err="1"/>
              <a:t>bwnc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cytuno</a:t>
            </a:r>
            <a:r>
              <a:rPr lang="en-GB" dirty="0"/>
              <a:t>, </a:t>
            </a:r>
            <a:r>
              <a:rPr lang="en-GB" dirty="0" err="1"/>
              <a:t>heb</a:t>
            </a:r>
            <a:r>
              <a:rPr lang="en-GB" dirty="0"/>
              <a:t> __ </a:t>
            </a:r>
            <a:r>
              <a:rPr lang="en-GB" dirty="0" err="1"/>
              <a:t>nac</a:t>
            </a:r>
            <a:r>
              <a:rPr lang="en-GB" dirty="0"/>
              <a:t> ___ </a:t>
            </a:r>
            <a:r>
              <a:rPr lang="en-GB" dirty="0" err="1"/>
              <a:t>bai</a:t>
            </a:r>
            <a:r>
              <a:rPr lang="en-GB" dirty="0"/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65304"/>
            <a:ext cx="1489409" cy="58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2" r="14059" b="26864"/>
          <a:stretch/>
        </p:blipFill>
        <p:spPr bwMode="auto">
          <a:xfrm>
            <a:off x="7806448" y="5610696"/>
            <a:ext cx="637136" cy="554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16" r="14839" b="31037"/>
          <a:stretch/>
        </p:blipFill>
        <p:spPr bwMode="auto">
          <a:xfrm>
            <a:off x="7711217" y="4653136"/>
            <a:ext cx="732367" cy="73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5594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Ymadroddion</a:t>
            </a:r>
            <a:r>
              <a:rPr lang="en-GB" b="1" dirty="0"/>
              <a:t> (phrases)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A </a:t>
            </a:r>
            <a:r>
              <a:rPr lang="en-GB" b="1" dirty="0" err="1">
                <a:solidFill>
                  <a:srgbClr val="FF0000"/>
                </a:solidFill>
              </a:rPr>
              <a:t>dweud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y </a:t>
            </a:r>
            <a:r>
              <a:rPr lang="en-GB" dirty="0" err="1"/>
              <a:t>gwir</a:t>
            </a:r>
            <a:r>
              <a:rPr lang="en-GB" dirty="0"/>
              <a:t> </a:t>
            </a:r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casau</a:t>
            </a:r>
            <a:r>
              <a:rPr lang="en-GB" dirty="0"/>
              <a:t> </a:t>
            </a:r>
            <a:r>
              <a:rPr lang="en-GB" dirty="0" err="1"/>
              <a:t>siocled</a:t>
            </a:r>
            <a:r>
              <a:rPr lang="en-GB" dirty="0"/>
              <a:t>!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b="1" dirty="0" err="1">
                <a:solidFill>
                  <a:srgbClr val="FF0000"/>
                </a:solidFill>
              </a:rPr>
              <a:t>marn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dwi</a:t>
            </a:r>
            <a:r>
              <a:rPr lang="en-GB" dirty="0"/>
              <a:t> </a:t>
            </a:r>
            <a:r>
              <a:rPr lang="en-GB" dirty="0" err="1"/>
              <a:t>ddim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hoffi</a:t>
            </a:r>
            <a:r>
              <a:rPr lang="en-GB" dirty="0"/>
              <a:t> </a:t>
            </a:r>
            <a:r>
              <a:rPr lang="en-GB" dirty="0" err="1"/>
              <a:t>Mathemateg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Y </a:t>
            </a:r>
            <a:r>
              <a:rPr lang="en-GB" b="1" dirty="0" err="1">
                <a:solidFill>
                  <a:srgbClr val="FF0000"/>
                </a:solidFill>
              </a:rPr>
              <a:t>gwir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/>
              <a:t>ydy</a:t>
            </a:r>
            <a:r>
              <a:rPr lang="en-GB" dirty="0"/>
              <a:t>,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hoff</a:t>
            </a:r>
            <a:r>
              <a:rPr lang="en-GB" dirty="0"/>
              <a:t> </a:t>
            </a:r>
            <a:r>
              <a:rPr lang="en-GB" dirty="0" err="1"/>
              <a:t>fwyd</a:t>
            </a:r>
            <a:r>
              <a:rPr lang="en-GB" dirty="0"/>
              <a:t> </a:t>
            </a:r>
            <a:r>
              <a:rPr lang="en-GB" dirty="0" err="1"/>
              <a:t>ydy</a:t>
            </a:r>
            <a:r>
              <a:rPr lang="en-GB" dirty="0"/>
              <a:t> </a:t>
            </a:r>
            <a:r>
              <a:rPr lang="en-GB" dirty="0" err="1"/>
              <a:t>Nandos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Yn</a:t>
            </a:r>
            <a:r>
              <a:rPr lang="en-GB" dirty="0"/>
              <a:t> y </a:t>
            </a:r>
            <a:r>
              <a:rPr lang="en-GB" b="1" dirty="0" err="1">
                <a:solidFill>
                  <a:srgbClr val="FF0000"/>
                </a:solidFill>
              </a:rPr>
              <a:t>bôn</a:t>
            </a:r>
            <a:r>
              <a:rPr lang="en-GB" dirty="0"/>
              <a:t>,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/>
              <a:t>Saesneg</a:t>
            </a:r>
            <a:r>
              <a:rPr lang="en-GB" dirty="0"/>
              <a:t> </a:t>
            </a:r>
            <a:r>
              <a:rPr lang="en-GB" dirty="0" err="1"/>
              <a:t>ydy</a:t>
            </a:r>
            <a:r>
              <a:rPr lang="en-GB" dirty="0"/>
              <a:t>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hoff</a:t>
            </a:r>
            <a:r>
              <a:rPr lang="en-GB" dirty="0"/>
              <a:t> </a:t>
            </a:r>
            <a:r>
              <a:rPr lang="en-GB" dirty="0" err="1"/>
              <a:t>bwnc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cytuno</a:t>
            </a:r>
            <a:r>
              <a:rPr lang="en-GB" dirty="0"/>
              <a:t>, </a:t>
            </a:r>
            <a:r>
              <a:rPr lang="en-GB" dirty="0" err="1"/>
              <a:t>heb</a:t>
            </a:r>
            <a:r>
              <a:rPr lang="en-GB" dirty="0"/>
              <a:t> </a:t>
            </a:r>
            <a:r>
              <a:rPr lang="en-GB" b="1" dirty="0" err="1">
                <a:solidFill>
                  <a:srgbClr val="FF0000"/>
                </a:solidFill>
              </a:rPr>
              <a:t>os</a:t>
            </a:r>
            <a:r>
              <a:rPr lang="en-GB" dirty="0"/>
              <a:t> </a:t>
            </a:r>
            <a:r>
              <a:rPr lang="en-GB" dirty="0" err="1"/>
              <a:t>nac</a:t>
            </a:r>
            <a:r>
              <a:rPr lang="en-GB" dirty="0"/>
              <a:t> </a:t>
            </a:r>
            <a:r>
              <a:rPr lang="en-GB" b="1" dirty="0" err="1">
                <a:solidFill>
                  <a:srgbClr val="FF0000"/>
                </a:solidFill>
              </a:rPr>
              <a:t>oni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/>
              <a:t>bai</a:t>
            </a:r>
            <a:r>
              <a:rPr lang="en-GB" dirty="0"/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65304"/>
            <a:ext cx="1489409" cy="58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2" r="14059" b="26864"/>
          <a:stretch/>
        </p:blipFill>
        <p:spPr bwMode="auto">
          <a:xfrm>
            <a:off x="7806448" y="5610696"/>
            <a:ext cx="637136" cy="554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16" r="14839" b="31037"/>
          <a:stretch/>
        </p:blipFill>
        <p:spPr bwMode="auto">
          <a:xfrm>
            <a:off x="7711217" y="4653136"/>
            <a:ext cx="732367" cy="73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3702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372" y="908720"/>
            <a:ext cx="8507288" cy="535719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A ______ y </a:t>
            </a:r>
            <a:r>
              <a:rPr lang="en-GB" dirty="0" err="1"/>
              <a:t>gwir</a:t>
            </a:r>
            <a:r>
              <a:rPr lang="en-GB" dirty="0"/>
              <a:t>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hoff</a:t>
            </a:r>
            <a:r>
              <a:rPr lang="en-GB" dirty="0"/>
              <a:t> </a:t>
            </a:r>
            <a:r>
              <a:rPr lang="en-GB" dirty="0" err="1"/>
              <a:t>ffilm</a:t>
            </a:r>
            <a:r>
              <a:rPr lang="en-GB" dirty="0"/>
              <a:t> </a:t>
            </a:r>
            <a:r>
              <a:rPr lang="en-GB" dirty="0" err="1"/>
              <a:t>ydy</a:t>
            </a:r>
            <a:r>
              <a:rPr lang="en-GB" dirty="0"/>
              <a:t> _________.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fy</a:t>
            </a:r>
            <a:r>
              <a:rPr lang="en-GB" dirty="0"/>
              <a:t> ______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hoff</a:t>
            </a:r>
            <a:r>
              <a:rPr lang="en-GB" dirty="0"/>
              <a:t> actor </a:t>
            </a:r>
            <a:r>
              <a:rPr lang="en-GB" dirty="0" err="1"/>
              <a:t>ydy</a:t>
            </a:r>
            <a:r>
              <a:rPr lang="en-GB" dirty="0"/>
              <a:t> ____________.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Y ______ </a:t>
            </a:r>
            <a:r>
              <a:rPr lang="en-GB" dirty="0" err="1"/>
              <a:t>ydy</a:t>
            </a:r>
            <a:r>
              <a:rPr lang="en-GB" dirty="0"/>
              <a:t> </a:t>
            </a:r>
            <a:r>
              <a:rPr lang="en-GB" dirty="0" err="1"/>
              <a:t>dwi’n</a:t>
            </a:r>
            <a:r>
              <a:rPr lang="en-GB" dirty="0"/>
              <a:t> _________ </a:t>
            </a:r>
            <a:r>
              <a:rPr lang="en-GB" dirty="0" err="1"/>
              <a:t>ffilmiau</a:t>
            </a:r>
            <a:r>
              <a:rPr lang="en-GB" dirty="0"/>
              <a:t> __________.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Yn</a:t>
            </a:r>
            <a:r>
              <a:rPr lang="en-GB" dirty="0"/>
              <a:t> y ______, </a:t>
            </a:r>
            <a:r>
              <a:rPr lang="en-GB" dirty="0" err="1"/>
              <a:t>dwi</a:t>
            </a:r>
            <a:r>
              <a:rPr lang="en-GB" dirty="0"/>
              <a:t> </a:t>
            </a:r>
            <a:r>
              <a:rPr lang="en-GB" dirty="0" err="1"/>
              <a:t>wir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casau</a:t>
            </a:r>
            <a:r>
              <a:rPr lang="en-GB" dirty="0"/>
              <a:t> </a:t>
            </a:r>
            <a:r>
              <a:rPr lang="en-GB" dirty="0" err="1"/>
              <a:t>ffilmiau</a:t>
            </a:r>
            <a:r>
              <a:rPr lang="en-GB" dirty="0"/>
              <a:t> ___________.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cytuno</a:t>
            </a:r>
            <a:r>
              <a:rPr lang="en-GB" dirty="0"/>
              <a:t>, </a:t>
            </a:r>
            <a:r>
              <a:rPr lang="en-GB" dirty="0" err="1"/>
              <a:t>heb</a:t>
            </a:r>
            <a:r>
              <a:rPr lang="en-GB" dirty="0"/>
              <a:t> __ </a:t>
            </a:r>
            <a:r>
              <a:rPr lang="en-GB" dirty="0" err="1"/>
              <a:t>nac</a:t>
            </a:r>
            <a:r>
              <a:rPr lang="en-GB" dirty="0"/>
              <a:t> ___ </a:t>
            </a:r>
            <a:r>
              <a:rPr lang="en-GB" dirty="0" err="1"/>
              <a:t>bai</a:t>
            </a:r>
            <a:r>
              <a:rPr lang="en-GB" dirty="0"/>
              <a:t>, ___________ </a:t>
            </a:r>
            <a:r>
              <a:rPr lang="en-GB" dirty="0" err="1"/>
              <a:t>ydi’r</a:t>
            </a:r>
            <a:r>
              <a:rPr lang="en-GB" dirty="0"/>
              <a:t> actor </a:t>
            </a:r>
            <a:r>
              <a:rPr lang="en-GB" dirty="0" err="1"/>
              <a:t>gorau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y </a:t>
            </a:r>
            <a:r>
              <a:rPr lang="en-GB" dirty="0" err="1"/>
              <a:t>byd</a:t>
            </a:r>
            <a:r>
              <a:rPr lang="en-GB" dirty="0"/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123728" y="0"/>
            <a:ext cx="518457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/>
              <a:t>Ymadroddion (phrases)</a:t>
            </a:r>
            <a:endParaRPr lang="en-GB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01" r="21370"/>
          <a:stretch/>
        </p:blipFill>
        <p:spPr bwMode="auto">
          <a:xfrm>
            <a:off x="7668933" y="5229200"/>
            <a:ext cx="1246716" cy="1472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0986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3728" y="0"/>
            <a:ext cx="5184576" cy="1143000"/>
          </a:xfrm>
        </p:spPr>
        <p:txBody>
          <a:bodyPr>
            <a:normAutofit fontScale="90000"/>
          </a:bodyPr>
          <a:lstStyle/>
          <a:p>
            <a:r>
              <a:rPr lang="en-GB" b="1" dirty="0" err="1"/>
              <a:t>Ymadroddion</a:t>
            </a:r>
            <a:r>
              <a:rPr lang="en-GB" b="1" dirty="0"/>
              <a:t> (phrases)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507288" cy="535719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A </a:t>
            </a:r>
            <a:r>
              <a:rPr lang="en-GB" b="1" dirty="0" err="1">
                <a:solidFill>
                  <a:srgbClr val="FF0000"/>
                </a:solidFill>
              </a:rPr>
              <a:t>dweud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y </a:t>
            </a:r>
            <a:r>
              <a:rPr lang="en-GB" dirty="0" err="1"/>
              <a:t>gwir</a:t>
            </a:r>
            <a:r>
              <a:rPr lang="en-GB" dirty="0"/>
              <a:t>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hoff</a:t>
            </a:r>
            <a:r>
              <a:rPr lang="en-GB" dirty="0"/>
              <a:t> </a:t>
            </a:r>
            <a:r>
              <a:rPr lang="en-GB" dirty="0" err="1"/>
              <a:t>ffilm</a:t>
            </a:r>
            <a:r>
              <a:rPr lang="en-GB" dirty="0"/>
              <a:t> </a:t>
            </a:r>
            <a:r>
              <a:rPr lang="en-GB" dirty="0" err="1"/>
              <a:t>ydy</a:t>
            </a:r>
            <a:r>
              <a:rPr lang="en-GB" dirty="0"/>
              <a:t> </a:t>
            </a:r>
            <a:r>
              <a:rPr lang="en-GB" b="1" u="sng" dirty="0">
                <a:solidFill>
                  <a:srgbClr val="FF0000"/>
                </a:solidFill>
              </a:rPr>
              <a:t>name of film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b="1" dirty="0" err="1">
                <a:solidFill>
                  <a:srgbClr val="FF0000"/>
                </a:solidFill>
              </a:rPr>
              <a:t>marn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hoff</a:t>
            </a:r>
            <a:r>
              <a:rPr lang="en-GB" dirty="0"/>
              <a:t> actor </a:t>
            </a:r>
            <a:r>
              <a:rPr lang="en-GB" dirty="0" err="1"/>
              <a:t>ydy</a:t>
            </a:r>
            <a:r>
              <a:rPr lang="en-GB" dirty="0"/>
              <a:t> </a:t>
            </a:r>
            <a:r>
              <a:rPr lang="en-GB" b="1" u="sng" dirty="0">
                <a:solidFill>
                  <a:srgbClr val="FF0000"/>
                </a:solidFill>
              </a:rPr>
              <a:t>name of actor</a:t>
            </a:r>
            <a:r>
              <a:rPr lang="en-GB" b="1" dirty="0">
                <a:solidFill>
                  <a:srgbClr val="FF000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Y </a:t>
            </a:r>
            <a:r>
              <a:rPr lang="en-GB" b="1" dirty="0" err="1">
                <a:solidFill>
                  <a:srgbClr val="FF0000"/>
                </a:solidFill>
              </a:rPr>
              <a:t>gwir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/>
              <a:t>ydy</a:t>
            </a:r>
            <a:r>
              <a:rPr lang="en-GB" dirty="0"/>
              <a:t>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b="1" u="sng" dirty="0">
                <a:solidFill>
                  <a:srgbClr val="FF0000"/>
                </a:solidFill>
              </a:rPr>
              <a:t>opinion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/>
              <a:t>ffilmiau</a:t>
            </a:r>
            <a:r>
              <a:rPr lang="en-GB" dirty="0"/>
              <a:t> </a:t>
            </a:r>
            <a:r>
              <a:rPr lang="en-GB" b="1" u="sng" dirty="0">
                <a:solidFill>
                  <a:srgbClr val="FF0000"/>
                </a:solidFill>
              </a:rPr>
              <a:t>genre of films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Yn</a:t>
            </a:r>
            <a:r>
              <a:rPr lang="en-GB" dirty="0"/>
              <a:t> y </a:t>
            </a:r>
            <a:r>
              <a:rPr lang="en-GB" b="1" dirty="0" err="1">
                <a:solidFill>
                  <a:srgbClr val="FF0000"/>
                </a:solidFill>
              </a:rPr>
              <a:t>bôn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wir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casau</a:t>
            </a:r>
            <a:r>
              <a:rPr lang="en-GB" dirty="0"/>
              <a:t> </a:t>
            </a:r>
            <a:r>
              <a:rPr lang="en-GB" dirty="0" err="1"/>
              <a:t>ffilmiau</a:t>
            </a:r>
            <a:r>
              <a:rPr lang="en-GB" dirty="0"/>
              <a:t> </a:t>
            </a:r>
            <a:r>
              <a:rPr lang="en-GB" b="1" u="sng" dirty="0">
                <a:solidFill>
                  <a:srgbClr val="FF0000"/>
                </a:solidFill>
              </a:rPr>
              <a:t>genre of films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cytuno</a:t>
            </a:r>
            <a:r>
              <a:rPr lang="en-GB" dirty="0"/>
              <a:t>, </a:t>
            </a:r>
            <a:r>
              <a:rPr lang="en-GB" dirty="0" err="1"/>
              <a:t>heb</a:t>
            </a:r>
            <a:r>
              <a:rPr lang="en-GB" dirty="0"/>
              <a:t> </a:t>
            </a:r>
            <a:r>
              <a:rPr lang="en-GB" b="1" dirty="0" err="1">
                <a:solidFill>
                  <a:srgbClr val="FF0000"/>
                </a:solidFill>
              </a:rPr>
              <a:t>os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/>
              <a:t>nac</a:t>
            </a:r>
            <a:r>
              <a:rPr lang="en-GB" dirty="0"/>
              <a:t> </a:t>
            </a:r>
            <a:r>
              <a:rPr lang="en-GB" b="1" dirty="0" err="1">
                <a:solidFill>
                  <a:srgbClr val="FF0000"/>
                </a:solidFill>
              </a:rPr>
              <a:t>oni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bai, </a:t>
            </a:r>
            <a:r>
              <a:rPr lang="en-GB" b="1" u="sng" dirty="0">
                <a:solidFill>
                  <a:srgbClr val="FF0000"/>
                </a:solidFill>
              </a:rPr>
              <a:t>name of actor </a:t>
            </a:r>
            <a:r>
              <a:rPr lang="en-GB" dirty="0" err="1"/>
              <a:t>ydi’r</a:t>
            </a:r>
            <a:r>
              <a:rPr lang="en-GB" dirty="0"/>
              <a:t> actor </a:t>
            </a:r>
            <a:r>
              <a:rPr lang="en-GB" dirty="0" err="1"/>
              <a:t>gorau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y </a:t>
            </a:r>
            <a:r>
              <a:rPr lang="en-GB" dirty="0" err="1"/>
              <a:t>byd</a:t>
            </a:r>
            <a:r>
              <a:rPr lang="en-GB" dirty="0"/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01" r="21370"/>
          <a:stretch/>
        </p:blipFill>
        <p:spPr bwMode="auto">
          <a:xfrm>
            <a:off x="7452320" y="4973322"/>
            <a:ext cx="1463329" cy="1728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8244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511256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err="1"/>
              <a:t>Heb</a:t>
            </a:r>
            <a:r>
              <a:rPr lang="en-GB" dirty="0"/>
              <a:t> __ ___ ___ ___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casau</a:t>
            </a:r>
            <a:r>
              <a:rPr lang="en-GB" dirty="0"/>
              <a:t> </a:t>
            </a:r>
            <a:r>
              <a:rPr lang="en-GB" dirty="0" err="1"/>
              <a:t>gwylio</a:t>
            </a:r>
            <a:r>
              <a:rPr lang="en-GB" dirty="0"/>
              <a:t> </a:t>
            </a:r>
            <a:r>
              <a:rPr lang="en-GB" dirty="0" err="1"/>
              <a:t>rygbi</a:t>
            </a:r>
            <a:r>
              <a:rPr lang="en-GB" dirty="0"/>
              <a:t>!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Yn</a:t>
            </a:r>
            <a:r>
              <a:rPr lang="en-GB" dirty="0"/>
              <a:t> __ ____ _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hoff</a:t>
            </a:r>
            <a:r>
              <a:rPr lang="en-GB" dirty="0"/>
              <a:t> </a:t>
            </a:r>
            <a:r>
              <a:rPr lang="en-GB" dirty="0" err="1"/>
              <a:t>chwaraewr</a:t>
            </a:r>
            <a:r>
              <a:rPr lang="en-GB" dirty="0"/>
              <a:t> </a:t>
            </a:r>
            <a:r>
              <a:rPr lang="en-GB" dirty="0" err="1"/>
              <a:t>p</a:t>
            </a:r>
            <a:r>
              <a:rPr lang="en-GB" dirty="0" err="1"/>
              <a:t>ê</a:t>
            </a:r>
            <a:r>
              <a:rPr lang="en-GB" dirty="0" err="1"/>
              <a:t>l</a:t>
            </a:r>
            <a:r>
              <a:rPr lang="en-GB" dirty="0"/>
              <a:t> </a:t>
            </a:r>
            <a:r>
              <a:rPr lang="en-GB" dirty="0" err="1"/>
              <a:t>droed</a:t>
            </a:r>
            <a:r>
              <a:rPr lang="en-GB" dirty="0"/>
              <a:t> </a:t>
            </a:r>
            <a:r>
              <a:rPr lang="en-GB" dirty="0" err="1"/>
              <a:t>ydi</a:t>
            </a:r>
            <a:r>
              <a:rPr lang="en-GB" dirty="0"/>
              <a:t> Gareth Bale.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_ </a:t>
            </a:r>
            <a:r>
              <a:rPr lang="en-GB" dirty="0" err="1"/>
              <a:t>gwir</a:t>
            </a:r>
            <a:r>
              <a:rPr lang="en-GB" dirty="0"/>
              <a:t> ___ </a:t>
            </a:r>
            <a:r>
              <a:rPr lang="en-GB" dirty="0" err="1"/>
              <a:t>mae</a:t>
            </a:r>
            <a:r>
              <a:rPr lang="en-GB" dirty="0"/>
              <a:t> mam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caru</a:t>
            </a:r>
            <a:r>
              <a:rPr lang="en-GB" dirty="0"/>
              <a:t> </a:t>
            </a:r>
            <a:r>
              <a:rPr lang="en-GB" dirty="0" err="1"/>
              <a:t>gwylio</a:t>
            </a:r>
            <a:r>
              <a:rPr lang="en-GB" dirty="0"/>
              <a:t> </a:t>
            </a:r>
            <a:r>
              <a:rPr lang="en-GB" dirty="0" err="1"/>
              <a:t>p</a:t>
            </a:r>
            <a:r>
              <a:rPr lang="en-GB" dirty="0" err="1"/>
              <a:t>ê</a:t>
            </a:r>
            <a:r>
              <a:rPr lang="en-GB" dirty="0" err="1"/>
              <a:t>l</a:t>
            </a:r>
            <a:r>
              <a:rPr lang="en-GB" dirty="0"/>
              <a:t> </a:t>
            </a:r>
            <a:r>
              <a:rPr lang="en-GB" dirty="0" err="1"/>
              <a:t>droed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y teledu bob </a:t>
            </a:r>
            <a:r>
              <a:rPr lang="en-GB" dirty="0" err="1"/>
              <a:t>dydd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 _____ y </a:t>
            </a:r>
            <a:r>
              <a:rPr lang="en-GB" dirty="0" err="1"/>
              <a:t>g_i</a:t>
            </a:r>
            <a:r>
              <a:rPr lang="en-GB" dirty="0"/>
              <a:t>_ </a:t>
            </a:r>
            <a:r>
              <a:rPr lang="en-GB" dirty="0" err="1"/>
              <a:t>mae</a:t>
            </a:r>
            <a:r>
              <a:rPr lang="en-GB" dirty="0"/>
              <a:t> </a:t>
            </a:r>
            <a:r>
              <a:rPr lang="en-GB" dirty="0" err="1"/>
              <a:t>Dafydd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gwirioni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chwarae</a:t>
            </a:r>
            <a:r>
              <a:rPr lang="en-GB" dirty="0"/>
              <a:t> a </a:t>
            </a:r>
            <a:r>
              <a:rPr lang="en-GB" dirty="0" err="1"/>
              <a:t>gwylio</a:t>
            </a:r>
            <a:r>
              <a:rPr lang="en-GB" dirty="0"/>
              <a:t> </a:t>
            </a:r>
            <a:r>
              <a:rPr lang="en-GB" dirty="0" err="1"/>
              <a:t>tenis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y </a:t>
            </a:r>
            <a:r>
              <a:rPr lang="en-GB" dirty="0" err="1"/>
              <a:t>penwythnos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Yn</a:t>
            </a:r>
            <a:r>
              <a:rPr lang="en-GB" dirty="0"/>
              <a:t> y _ô_ </a:t>
            </a:r>
            <a:r>
              <a:rPr lang="en-GB" dirty="0" err="1"/>
              <a:t>mae’n</a:t>
            </a:r>
            <a:r>
              <a:rPr lang="en-GB" dirty="0"/>
              <a:t> well</a:t>
            </a:r>
          </a:p>
          <a:p>
            <a:pPr marL="0" indent="0">
              <a:buNone/>
            </a:pPr>
            <a:r>
              <a:rPr lang="en-GB" dirty="0"/>
              <a:t> gen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chwarae</a:t>
            </a:r>
            <a:r>
              <a:rPr lang="en-GB" dirty="0"/>
              <a:t> </a:t>
            </a:r>
            <a:r>
              <a:rPr lang="en-GB" dirty="0" err="1"/>
              <a:t>criced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chwarae</a:t>
            </a:r>
            <a:r>
              <a:rPr lang="en-GB" dirty="0"/>
              <a:t> </a:t>
            </a:r>
            <a:r>
              <a:rPr lang="en-GB" dirty="0" err="1"/>
              <a:t>hoci</a:t>
            </a:r>
            <a:r>
              <a:rPr lang="en-GB" dirty="0"/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758986"/>
            <a:ext cx="4096494" cy="2013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 err="1"/>
              <a:t>Ymadroddion</a:t>
            </a:r>
            <a:r>
              <a:rPr lang="en-GB" b="1" dirty="0"/>
              <a:t> (phrases)</a:t>
            </a:r>
          </a:p>
        </p:txBody>
      </p:sp>
    </p:spTree>
    <p:extLst>
      <p:ext uri="{BB962C8B-B14F-4D97-AF65-F5344CB8AC3E}">
        <p14:creationId xmlns:p14="http://schemas.microsoft.com/office/powerpoint/2010/main" val="742694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n-GB" b="1" dirty="0" err="1"/>
              <a:t>Ymadroddion</a:t>
            </a:r>
            <a:r>
              <a:rPr lang="en-GB" b="1" dirty="0"/>
              <a:t> (phrases)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112568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err="1"/>
              <a:t>Heb</a:t>
            </a:r>
            <a:r>
              <a:rPr lang="en-GB" dirty="0"/>
              <a:t> </a:t>
            </a:r>
            <a:r>
              <a:rPr lang="en-GB" b="1" dirty="0" err="1">
                <a:solidFill>
                  <a:srgbClr val="FF0000"/>
                </a:solidFill>
              </a:rPr>
              <a:t>os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 err="1">
                <a:solidFill>
                  <a:srgbClr val="FF0000"/>
                </a:solidFill>
              </a:rPr>
              <a:t>nac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 err="1">
                <a:solidFill>
                  <a:srgbClr val="FF0000"/>
                </a:solidFill>
              </a:rPr>
              <a:t>oni</a:t>
            </a:r>
            <a:r>
              <a:rPr lang="en-GB" b="1" dirty="0">
                <a:solidFill>
                  <a:srgbClr val="FF0000"/>
                </a:solidFill>
              </a:rPr>
              <a:t> bai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casau</a:t>
            </a:r>
            <a:r>
              <a:rPr lang="en-GB" dirty="0"/>
              <a:t> </a:t>
            </a:r>
            <a:r>
              <a:rPr lang="en-GB" dirty="0" err="1"/>
              <a:t>gwylio</a:t>
            </a:r>
            <a:r>
              <a:rPr lang="en-GB" dirty="0"/>
              <a:t> </a:t>
            </a:r>
            <a:r>
              <a:rPr lang="en-GB" dirty="0" err="1"/>
              <a:t>rygbi</a:t>
            </a:r>
            <a:r>
              <a:rPr lang="en-GB" dirty="0"/>
              <a:t>!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b="1" dirty="0" err="1">
                <a:solidFill>
                  <a:srgbClr val="FF0000"/>
                </a:solidFill>
              </a:rPr>
              <a:t>fy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 err="1">
                <a:solidFill>
                  <a:srgbClr val="FF0000"/>
                </a:solidFill>
              </a:rPr>
              <a:t>marn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 err="1">
                <a:solidFill>
                  <a:srgbClr val="FF0000"/>
                </a:solidFill>
              </a:rPr>
              <a:t>i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hoff</a:t>
            </a:r>
            <a:r>
              <a:rPr lang="en-GB" dirty="0"/>
              <a:t> </a:t>
            </a:r>
            <a:r>
              <a:rPr lang="en-GB" dirty="0" err="1"/>
              <a:t>chwaraewr</a:t>
            </a:r>
            <a:r>
              <a:rPr lang="en-GB" dirty="0"/>
              <a:t> </a:t>
            </a:r>
            <a:r>
              <a:rPr lang="en-GB" dirty="0" err="1"/>
              <a:t>pêl</a:t>
            </a:r>
            <a:r>
              <a:rPr lang="en-GB" dirty="0"/>
              <a:t> </a:t>
            </a:r>
            <a:r>
              <a:rPr lang="en-GB" dirty="0" err="1"/>
              <a:t>droed</a:t>
            </a:r>
            <a:r>
              <a:rPr lang="en-GB" dirty="0"/>
              <a:t> </a:t>
            </a:r>
            <a:r>
              <a:rPr lang="en-GB" dirty="0" err="1"/>
              <a:t>ydi</a:t>
            </a:r>
            <a:r>
              <a:rPr lang="en-GB" dirty="0"/>
              <a:t> Gareth Bale.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>
                <a:solidFill>
                  <a:srgbClr val="FF0000"/>
                </a:solidFill>
              </a:rPr>
              <a:t>Y</a:t>
            </a:r>
            <a:r>
              <a:rPr lang="en-GB" dirty="0"/>
              <a:t> </a:t>
            </a:r>
            <a:r>
              <a:rPr lang="en-GB" dirty="0" err="1"/>
              <a:t>gwir</a:t>
            </a:r>
            <a:r>
              <a:rPr lang="en-GB" dirty="0"/>
              <a:t> </a:t>
            </a:r>
            <a:r>
              <a:rPr lang="en-GB" b="1" dirty="0" err="1">
                <a:solidFill>
                  <a:srgbClr val="FF0000"/>
                </a:solidFill>
              </a:rPr>
              <a:t>ydy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/>
              <a:t>mae</a:t>
            </a:r>
            <a:r>
              <a:rPr lang="en-GB" dirty="0"/>
              <a:t> mam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caru</a:t>
            </a:r>
            <a:r>
              <a:rPr lang="en-GB" dirty="0"/>
              <a:t> </a:t>
            </a:r>
            <a:r>
              <a:rPr lang="en-GB" dirty="0" err="1"/>
              <a:t>gwylio</a:t>
            </a:r>
            <a:r>
              <a:rPr lang="en-GB" dirty="0"/>
              <a:t> </a:t>
            </a:r>
            <a:r>
              <a:rPr lang="en-GB" dirty="0" err="1"/>
              <a:t>p</a:t>
            </a:r>
            <a:r>
              <a:rPr lang="en-GB" dirty="0" err="1"/>
              <a:t>ê</a:t>
            </a:r>
            <a:r>
              <a:rPr lang="en-GB" dirty="0" err="1"/>
              <a:t>l</a:t>
            </a:r>
            <a:r>
              <a:rPr lang="en-GB" dirty="0"/>
              <a:t> </a:t>
            </a:r>
            <a:r>
              <a:rPr lang="en-GB" dirty="0" err="1"/>
              <a:t>droed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y teledu bob </a:t>
            </a:r>
            <a:r>
              <a:rPr lang="en-GB" dirty="0" err="1"/>
              <a:t>dydd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 </a:t>
            </a:r>
            <a:r>
              <a:rPr lang="en-GB" b="1" dirty="0" err="1">
                <a:solidFill>
                  <a:srgbClr val="FF0000"/>
                </a:solidFill>
              </a:rPr>
              <a:t>dweud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y </a:t>
            </a:r>
            <a:r>
              <a:rPr lang="en-GB" dirty="0" err="1"/>
              <a:t>g</a:t>
            </a:r>
            <a:r>
              <a:rPr lang="en-GB" b="1" dirty="0" err="1">
                <a:solidFill>
                  <a:srgbClr val="FF0000"/>
                </a:solidFill>
              </a:rPr>
              <a:t>w</a:t>
            </a:r>
            <a:r>
              <a:rPr lang="en-GB" dirty="0" err="1"/>
              <a:t>i</a:t>
            </a:r>
            <a:r>
              <a:rPr lang="en-GB" b="1" dirty="0" err="1">
                <a:solidFill>
                  <a:srgbClr val="FF0000"/>
                </a:solidFill>
              </a:rPr>
              <a:t>r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</a:t>
            </a:r>
            <a:r>
              <a:rPr lang="en-GB" dirty="0" err="1"/>
              <a:t>Dafydd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gwirioni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chwarae</a:t>
            </a:r>
            <a:r>
              <a:rPr lang="en-GB" dirty="0"/>
              <a:t> a </a:t>
            </a:r>
            <a:r>
              <a:rPr lang="en-GB" dirty="0" err="1"/>
              <a:t>gwylio</a:t>
            </a:r>
            <a:r>
              <a:rPr lang="en-GB" dirty="0"/>
              <a:t> </a:t>
            </a:r>
            <a:r>
              <a:rPr lang="en-GB" dirty="0" err="1"/>
              <a:t>tenis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y </a:t>
            </a:r>
            <a:r>
              <a:rPr lang="en-GB" dirty="0" err="1"/>
              <a:t>penwythnos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Yn</a:t>
            </a:r>
            <a:r>
              <a:rPr lang="en-GB" dirty="0"/>
              <a:t> y </a:t>
            </a:r>
            <a:r>
              <a:rPr lang="en-GB" b="1" dirty="0" err="1">
                <a:solidFill>
                  <a:srgbClr val="FF0000"/>
                </a:solidFill>
              </a:rPr>
              <a:t>b</a:t>
            </a:r>
            <a:r>
              <a:rPr lang="en-GB" dirty="0" err="1"/>
              <a:t>ô</a:t>
            </a:r>
            <a:r>
              <a:rPr lang="en-GB" b="1" dirty="0" err="1">
                <a:solidFill>
                  <a:srgbClr val="FF0000"/>
                </a:solidFill>
              </a:rPr>
              <a:t>n</a:t>
            </a:r>
            <a:r>
              <a:rPr lang="en-GB" dirty="0"/>
              <a:t> </a:t>
            </a:r>
            <a:r>
              <a:rPr lang="en-GB" dirty="0" err="1"/>
              <a:t>mae’n</a:t>
            </a:r>
            <a:r>
              <a:rPr lang="en-GB" dirty="0"/>
              <a:t> well</a:t>
            </a:r>
          </a:p>
          <a:p>
            <a:pPr marL="0" indent="0">
              <a:buNone/>
            </a:pPr>
            <a:r>
              <a:rPr lang="en-GB" dirty="0"/>
              <a:t> gen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chwarae</a:t>
            </a:r>
            <a:r>
              <a:rPr lang="en-GB" dirty="0"/>
              <a:t> </a:t>
            </a:r>
            <a:r>
              <a:rPr lang="en-GB" dirty="0" err="1"/>
              <a:t>criced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chwarae</a:t>
            </a:r>
            <a:r>
              <a:rPr lang="en-GB" dirty="0"/>
              <a:t> </a:t>
            </a:r>
            <a:r>
              <a:rPr lang="en-GB" dirty="0" err="1"/>
              <a:t>hoci</a:t>
            </a:r>
            <a:r>
              <a:rPr lang="en-GB" dirty="0"/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725144"/>
            <a:ext cx="4096494" cy="2013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091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Ymadroddion</a:t>
            </a:r>
            <a:r>
              <a:rPr lang="en-GB" b="1" dirty="0"/>
              <a:t> (phrases)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A ______ y </a:t>
            </a:r>
            <a:r>
              <a:rPr lang="en-GB" dirty="0" err="1"/>
              <a:t>gwir</a:t>
            </a:r>
            <a:r>
              <a:rPr lang="en-GB" dirty="0"/>
              <a:t>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casau</a:t>
            </a:r>
            <a:r>
              <a:rPr lang="en-GB" dirty="0"/>
              <a:t> </a:t>
            </a:r>
            <a:r>
              <a:rPr lang="en-GB" dirty="0" err="1"/>
              <a:t>siocled</a:t>
            </a:r>
            <a:r>
              <a:rPr lang="en-GB" dirty="0"/>
              <a:t>!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fy</a:t>
            </a:r>
            <a:r>
              <a:rPr lang="en-GB" dirty="0"/>
              <a:t> ______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ddim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hoffi</a:t>
            </a:r>
            <a:r>
              <a:rPr lang="en-GB" dirty="0"/>
              <a:t> </a:t>
            </a:r>
            <a:r>
              <a:rPr lang="en-GB" dirty="0" err="1"/>
              <a:t>Mathemateg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Y ______ </a:t>
            </a:r>
            <a:r>
              <a:rPr lang="en-GB" dirty="0" err="1"/>
              <a:t>ydy</a:t>
            </a:r>
            <a:r>
              <a:rPr lang="en-GB" dirty="0"/>
              <a:t>,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hoff</a:t>
            </a:r>
            <a:r>
              <a:rPr lang="en-GB" dirty="0"/>
              <a:t> </a:t>
            </a:r>
            <a:r>
              <a:rPr lang="en-GB" dirty="0" err="1"/>
              <a:t>fwyd</a:t>
            </a:r>
            <a:r>
              <a:rPr lang="en-GB" dirty="0"/>
              <a:t> </a:t>
            </a:r>
            <a:r>
              <a:rPr lang="en-GB" dirty="0" err="1"/>
              <a:t>ydy</a:t>
            </a:r>
            <a:r>
              <a:rPr lang="en-GB" dirty="0"/>
              <a:t> </a:t>
            </a:r>
            <a:r>
              <a:rPr lang="en-GB" dirty="0" err="1"/>
              <a:t>Nandos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Yn</a:t>
            </a:r>
            <a:r>
              <a:rPr lang="en-GB" dirty="0"/>
              <a:t> y ______, </a:t>
            </a:r>
            <a:r>
              <a:rPr lang="en-GB" dirty="0" err="1"/>
              <a:t>Saesneg</a:t>
            </a:r>
            <a:r>
              <a:rPr lang="en-GB" dirty="0"/>
              <a:t> </a:t>
            </a:r>
            <a:r>
              <a:rPr lang="en-GB" dirty="0" err="1"/>
              <a:t>ydy</a:t>
            </a:r>
            <a:r>
              <a:rPr lang="en-GB" dirty="0"/>
              <a:t>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hoff</a:t>
            </a:r>
            <a:r>
              <a:rPr lang="en-GB" dirty="0"/>
              <a:t> </a:t>
            </a:r>
            <a:r>
              <a:rPr lang="en-GB" dirty="0" err="1"/>
              <a:t>bwnc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cytuno</a:t>
            </a:r>
            <a:r>
              <a:rPr lang="en-GB" dirty="0"/>
              <a:t>, </a:t>
            </a:r>
            <a:r>
              <a:rPr lang="en-GB" dirty="0" err="1"/>
              <a:t>heb</a:t>
            </a:r>
            <a:r>
              <a:rPr lang="en-GB" dirty="0"/>
              <a:t> __ </a:t>
            </a:r>
            <a:r>
              <a:rPr lang="en-GB" dirty="0" err="1"/>
              <a:t>nac</a:t>
            </a:r>
            <a:r>
              <a:rPr lang="en-GB" dirty="0"/>
              <a:t> ___ bai. 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2458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Ymadroddion</a:t>
            </a:r>
            <a:r>
              <a:rPr lang="en-GB" b="1" dirty="0"/>
              <a:t> (phrases)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fy</a:t>
            </a:r>
            <a:r>
              <a:rPr lang="en-GB" dirty="0"/>
              <a:t> ____ _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hoffi</a:t>
            </a:r>
            <a:r>
              <a:rPr lang="en-GB" dirty="0"/>
              <a:t> </a:t>
            </a:r>
            <a:r>
              <a:rPr lang="en-GB" dirty="0" err="1"/>
              <a:t>byw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____________.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 ____ _ ____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casau</a:t>
            </a:r>
            <a:r>
              <a:rPr lang="en-GB" dirty="0"/>
              <a:t> </a:t>
            </a:r>
            <a:r>
              <a:rPr lang="en-GB" dirty="0" err="1"/>
              <a:t>byw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___________.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Y </a:t>
            </a:r>
            <a:r>
              <a:rPr lang="en-GB" dirty="0" err="1"/>
              <a:t>gwir</a:t>
            </a:r>
            <a:r>
              <a:rPr lang="en-GB" dirty="0"/>
              <a:t> ___ </a:t>
            </a:r>
            <a:r>
              <a:rPr lang="en-GB" dirty="0" err="1"/>
              <a:t>mae</a:t>
            </a:r>
            <a:r>
              <a:rPr lang="en-GB" dirty="0"/>
              <a:t>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mrawd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mwynhau</a:t>
            </a:r>
            <a:r>
              <a:rPr lang="en-GB" dirty="0"/>
              <a:t> </a:t>
            </a:r>
            <a:r>
              <a:rPr lang="en-GB" dirty="0" err="1"/>
              <a:t>chwarae</a:t>
            </a:r>
            <a:r>
              <a:rPr lang="en-GB" dirty="0"/>
              <a:t> </a:t>
            </a:r>
            <a:r>
              <a:rPr lang="en-GB" dirty="0" err="1"/>
              <a:t>pêl</a:t>
            </a:r>
            <a:r>
              <a:rPr lang="en-GB" dirty="0"/>
              <a:t> </a:t>
            </a:r>
            <a:r>
              <a:rPr lang="en-GB" dirty="0" err="1"/>
              <a:t>droed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 </a:t>
            </a:r>
            <a:r>
              <a:rPr lang="en-GB" dirty="0" err="1"/>
              <a:t>Heb</a:t>
            </a:r>
            <a:r>
              <a:rPr lang="en-GB" dirty="0"/>
              <a:t> __ </a:t>
            </a:r>
            <a:r>
              <a:rPr lang="en-GB" dirty="0" err="1"/>
              <a:t>nac</a:t>
            </a:r>
            <a:r>
              <a:rPr lang="en-GB" dirty="0"/>
              <a:t> ___ bai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hoff</a:t>
            </a:r>
            <a:r>
              <a:rPr lang="en-GB" dirty="0"/>
              <a:t> </a:t>
            </a:r>
            <a:r>
              <a:rPr lang="en-GB" dirty="0" err="1"/>
              <a:t>dref</a:t>
            </a:r>
            <a:r>
              <a:rPr lang="en-GB" dirty="0"/>
              <a:t> </a:t>
            </a:r>
            <a:r>
              <a:rPr lang="en-GB" dirty="0" err="1"/>
              <a:t>ydy</a:t>
            </a:r>
            <a:r>
              <a:rPr lang="en-GB" dirty="0"/>
              <a:t> ___________.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 </a:t>
            </a:r>
            <a:r>
              <a:rPr lang="en-GB" dirty="0" err="1"/>
              <a:t>fod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_____ </a:t>
            </a:r>
            <a:r>
              <a:rPr lang="en-GB" dirty="0" err="1"/>
              <a:t>mae</a:t>
            </a:r>
            <a:r>
              <a:rPr lang="en-GB" dirty="0"/>
              <a:t> Llangollen </a:t>
            </a:r>
            <a:r>
              <a:rPr lang="en-GB" dirty="0" err="1"/>
              <a:t>yn</a:t>
            </a:r>
            <a:r>
              <a:rPr lang="en-GB" dirty="0"/>
              <a:t> _____________.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085184"/>
            <a:ext cx="2088232" cy="1620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660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492</Words>
  <Application>Microsoft Office PowerPoint</Application>
  <PresentationFormat>On-screen Show (4:3)</PresentationFormat>
  <Paragraphs>53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Ymadroddion (phrases)</vt:lpstr>
      <vt:lpstr>Ymadroddion (phrases)</vt:lpstr>
      <vt:lpstr>PowerPoint Presentation</vt:lpstr>
      <vt:lpstr>Ymadroddion (phrases)</vt:lpstr>
      <vt:lpstr>Ymadroddion (phrases)</vt:lpstr>
      <vt:lpstr>Ymadroddion (phrases)</vt:lpstr>
      <vt:lpstr>Ymadroddion (phrases)</vt:lpstr>
      <vt:lpstr>Ymadroddion (phrases)</vt:lpstr>
    </vt:vector>
  </TitlesOfParts>
  <Company>Ysgol Dinas Bran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Ymadroddion (phrases)</dc:title>
  <dc:creator>Ifor Rhys Phillips</dc:creator>
  <cp:lastModifiedBy>Lowri Newman</cp:lastModifiedBy>
  <cp:revision>22</cp:revision>
  <dcterms:created xsi:type="dcterms:W3CDTF">2016-11-11T08:49:44Z</dcterms:created>
  <dcterms:modified xsi:type="dcterms:W3CDTF">2017-06-14T10:16:10Z</dcterms:modified>
</cp:coreProperties>
</file>