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A548-BF12-456A-AE41-E60604A3E5D4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E539-677C-4CED-B21D-2500ECDB2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009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A548-BF12-456A-AE41-E60604A3E5D4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E539-677C-4CED-B21D-2500ECDB2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818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A548-BF12-456A-AE41-E60604A3E5D4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E539-677C-4CED-B21D-2500ECDB2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713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A548-BF12-456A-AE41-E60604A3E5D4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E539-677C-4CED-B21D-2500ECDB2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673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A548-BF12-456A-AE41-E60604A3E5D4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E539-677C-4CED-B21D-2500ECDB2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423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A548-BF12-456A-AE41-E60604A3E5D4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E539-677C-4CED-B21D-2500ECDB2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322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A548-BF12-456A-AE41-E60604A3E5D4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E539-677C-4CED-B21D-2500ECDB2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288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A548-BF12-456A-AE41-E60604A3E5D4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E539-677C-4CED-B21D-2500ECDB2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649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A548-BF12-456A-AE41-E60604A3E5D4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E539-677C-4CED-B21D-2500ECDB2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204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A548-BF12-456A-AE41-E60604A3E5D4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E539-677C-4CED-B21D-2500ECDB2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50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A548-BF12-456A-AE41-E60604A3E5D4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E539-677C-4CED-B21D-2500ECDB2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15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AA548-BF12-456A-AE41-E60604A3E5D4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BE539-677C-4CED-B21D-2500ECDB2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329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err="1"/>
              <a:t>Tasgau</a:t>
            </a:r>
            <a:r>
              <a:rPr lang="en-GB" b="1" dirty="0"/>
              <a:t> </a:t>
            </a:r>
            <a:r>
              <a:rPr lang="en-GB" b="1" dirty="0" err="1"/>
              <a:t>Byrion</a:t>
            </a:r>
            <a:r>
              <a:rPr lang="en-GB" b="1" dirty="0"/>
              <a:t> </a:t>
            </a:r>
            <a:r>
              <a:rPr lang="en-GB" b="1" dirty="0" err="1"/>
              <a:t>llafar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Cyfieithu</a:t>
            </a:r>
            <a:r>
              <a:rPr lang="en-GB" dirty="0"/>
              <a:t> / Translate</a:t>
            </a:r>
          </a:p>
        </p:txBody>
      </p:sp>
    </p:spTree>
    <p:extLst>
      <p:ext uri="{BB962C8B-B14F-4D97-AF65-F5344CB8AC3E}">
        <p14:creationId xmlns:p14="http://schemas.microsoft.com/office/powerpoint/2010/main" val="1650829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Translate the following… (1</a:t>
            </a:r>
            <a:r>
              <a:rPr lang="en-GB" baseline="30000" dirty="0"/>
              <a:t>st</a:t>
            </a:r>
            <a:r>
              <a:rPr lang="en-GB" dirty="0"/>
              <a:t> person)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4400" b="1" dirty="0"/>
              <a:t>Mae gen </a:t>
            </a:r>
            <a:r>
              <a:rPr lang="en-GB" sz="4400" b="1" dirty="0" err="1"/>
              <a:t>i</a:t>
            </a:r>
            <a:r>
              <a:rPr lang="en-GB" sz="4400" b="1" dirty="0"/>
              <a:t> un </a:t>
            </a:r>
            <a:r>
              <a:rPr lang="en-GB" sz="4400" b="1" dirty="0" err="1"/>
              <a:t>brawd</a:t>
            </a:r>
            <a:endParaRPr lang="en-GB" sz="4400" b="1" dirty="0"/>
          </a:p>
          <a:p>
            <a:r>
              <a:rPr lang="en-GB" sz="4400" b="1" dirty="0"/>
              <a:t>Mae gen </a:t>
            </a:r>
            <a:r>
              <a:rPr lang="en-GB" sz="4400" b="1" dirty="0" err="1"/>
              <a:t>i</a:t>
            </a:r>
            <a:r>
              <a:rPr lang="en-GB" sz="4400" b="1" dirty="0"/>
              <a:t> un </a:t>
            </a:r>
            <a:r>
              <a:rPr lang="en-GB" sz="4400" b="1" dirty="0" err="1"/>
              <a:t>chwaer</a:t>
            </a:r>
            <a:endParaRPr lang="en-GB" sz="4400" b="1" dirty="0"/>
          </a:p>
          <a:p>
            <a:r>
              <a:rPr lang="en-GB" sz="4400" b="1" dirty="0"/>
              <a:t>Mae gen </a:t>
            </a:r>
            <a:r>
              <a:rPr lang="en-GB" sz="4400" b="1" dirty="0" err="1"/>
              <a:t>i</a:t>
            </a:r>
            <a:r>
              <a:rPr lang="en-GB" sz="4400" b="1" dirty="0"/>
              <a:t> un </a:t>
            </a:r>
            <a:r>
              <a:rPr lang="en-GB" sz="4400" b="1" dirty="0" err="1"/>
              <a:t>brawd</a:t>
            </a:r>
            <a:r>
              <a:rPr lang="en-GB" sz="4400" b="1" dirty="0"/>
              <a:t> 			    a un </a:t>
            </a:r>
            <a:r>
              <a:rPr lang="en-GB" sz="4400" b="1" dirty="0" err="1"/>
              <a:t>chwaer</a:t>
            </a:r>
            <a:endParaRPr lang="en-GB" sz="4400" b="1" dirty="0"/>
          </a:p>
          <a:p>
            <a:r>
              <a:rPr lang="en-GB" sz="4400" b="1" dirty="0"/>
              <a:t>Does dim </a:t>
            </a:r>
            <a:r>
              <a:rPr lang="en-GB" sz="4400" b="1" dirty="0" err="1"/>
              <a:t>brawd</a:t>
            </a:r>
            <a:r>
              <a:rPr lang="en-GB" sz="4400" b="1" dirty="0"/>
              <a:t> </a:t>
            </a:r>
            <a:r>
              <a:rPr lang="en-GB" sz="4400" b="1" dirty="0" err="1"/>
              <a:t>gyda</a:t>
            </a:r>
            <a:r>
              <a:rPr lang="en-GB" sz="4400" b="1" dirty="0"/>
              <a:t> fi</a:t>
            </a:r>
          </a:p>
          <a:p>
            <a:r>
              <a:rPr lang="en-GB" sz="4400" b="1" dirty="0"/>
              <a:t>Does dim </a:t>
            </a:r>
            <a:r>
              <a:rPr lang="en-GB" sz="4400" b="1" dirty="0" err="1"/>
              <a:t>chwaer</a:t>
            </a:r>
            <a:r>
              <a:rPr lang="en-GB" sz="4400" b="1" dirty="0"/>
              <a:t> </a:t>
            </a:r>
            <a:r>
              <a:rPr lang="en-GB" sz="4400" b="1" dirty="0" err="1"/>
              <a:t>gyda</a:t>
            </a:r>
            <a:r>
              <a:rPr lang="en-GB" sz="4400" b="1" dirty="0"/>
              <a:t> fi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96752"/>
            <a:ext cx="184785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738" y="1196752"/>
            <a:ext cx="2257425" cy="2485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630" y="1196752"/>
            <a:ext cx="2339752" cy="2637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4242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Translate the following… (3rd person)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4400" b="1" dirty="0"/>
              <a:t>Mae </a:t>
            </a:r>
            <a:r>
              <a:rPr lang="en-GB" sz="4400" b="1" dirty="0" err="1"/>
              <a:t>gan</a:t>
            </a:r>
            <a:r>
              <a:rPr lang="en-GB" sz="4400" b="1" dirty="0"/>
              <a:t> John un </a:t>
            </a:r>
            <a:r>
              <a:rPr lang="en-GB" sz="4400" b="1" dirty="0" err="1"/>
              <a:t>brawd</a:t>
            </a:r>
            <a:endParaRPr lang="en-GB" sz="4400" b="1" dirty="0"/>
          </a:p>
          <a:p>
            <a:r>
              <a:rPr lang="en-GB" sz="4400" b="1" dirty="0"/>
              <a:t>Mae </a:t>
            </a:r>
            <a:r>
              <a:rPr lang="en-GB" sz="4400" b="1" dirty="0" err="1"/>
              <a:t>gan</a:t>
            </a:r>
            <a:r>
              <a:rPr lang="en-GB" sz="4400" b="1" dirty="0"/>
              <a:t> John un </a:t>
            </a:r>
            <a:r>
              <a:rPr lang="en-GB" sz="4400" b="1" dirty="0" err="1"/>
              <a:t>chwaer</a:t>
            </a:r>
            <a:endParaRPr lang="en-GB" sz="4400" b="1" dirty="0"/>
          </a:p>
          <a:p>
            <a:r>
              <a:rPr lang="en-GB" sz="4400" b="1" dirty="0"/>
              <a:t>Mae </a:t>
            </a:r>
            <a:r>
              <a:rPr lang="en-GB" sz="4400" b="1"/>
              <a:t>gan</a:t>
            </a:r>
            <a:r>
              <a:rPr lang="en-GB" sz="4400" b="1" dirty="0"/>
              <a:t> John un </a:t>
            </a:r>
            <a:r>
              <a:rPr lang="en-GB" sz="4400" b="1" dirty="0" err="1"/>
              <a:t>brawd</a:t>
            </a:r>
            <a:r>
              <a:rPr lang="en-GB" sz="4400" b="1" dirty="0"/>
              <a:t> 		    a un </a:t>
            </a:r>
            <a:r>
              <a:rPr lang="en-GB" sz="4400" b="1" dirty="0" err="1"/>
              <a:t>chwaer</a:t>
            </a:r>
            <a:endParaRPr lang="en-GB" sz="4400" b="1" dirty="0"/>
          </a:p>
          <a:p>
            <a:r>
              <a:rPr lang="en-GB" sz="4400" b="1" dirty="0"/>
              <a:t>Does </a:t>
            </a:r>
            <a:r>
              <a:rPr lang="en-GB" sz="4400" b="1" dirty="0" err="1"/>
              <a:t>gan</a:t>
            </a:r>
            <a:r>
              <a:rPr lang="en-GB" sz="4400" b="1" dirty="0"/>
              <a:t> John </a:t>
            </a:r>
            <a:r>
              <a:rPr lang="en-GB" sz="4400" b="1" dirty="0" err="1"/>
              <a:t>ddim</a:t>
            </a:r>
            <a:r>
              <a:rPr lang="en-GB" sz="4400" b="1" dirty="0"/>
              <a:t> </a:t>
            </a:r>
            <a:r>
              <a:rPr lang="en-GB" sz="4400" b="1" dirty="0" err="1"/>
              <a:t>brawd</a:t>
            </a:r>
            <a:endParaRPr lang="en-GB" sz="4400" b="1" dirty="0"/>
          </a:p>
          <a:p>
            <a:r>
              <a:rPr lang="en-GB" sz="4400" b="1" dirty="0"/>
              <a:t>Does </a:t>
            </a:r>
            <a:r>
              <a:rPr lang="en-GB" sz="4400" b="1" dirty="0" err="1"/>
              <a:t>gan</a:t>
            </a:r>
            <a:r>
              <a:rPr lang="en-GB" sz="4400" b="1" dirty="0"/>
              <a:t> John </a:t>
            </a:r>
            <a:r>
              <a:rPr lang="en-GB" sz="4400" b="1" dirty="0" err="1"/>
              <a:t>ddim</a:t>
            </a:r>
            <a:r>
              <a:rPr lang="en-GB" sz="4400" b="1" dirty="0"/>
              <a:t> </a:t>
            </a:r>
            <a:r>
              <a:rPr lang="en-GB" sz="4400" b="1" dirty="0" err="1"/>
              <a:t>chwaer</a:t>
            </a:r>
            <a:endParaRPr lang="en-GB" sz="4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96752"/>
            <a:ext cx="184785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738" y="1196752"/>
            <a:ext cx="2257425" cy="2485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630" y="1196752"/>
            <a:ext cx="2339752" cy="2637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1076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Translate the following… (3rd person)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Mae </a:t>
            </a:r>
            <a:r>
              <a:rPr lang="en-GB" sz="4000" b="1" dirty="0" err="1"/>
              <a:t>gan</a:t>
            </a:r>
            <a:r>
              <a:rPr lang="en-GB" sz="4000" b="1" dirty="0"/>
              <a:t> John tri </a:t>
            </a:r>
            <a:r>
              <a:rPr lang="en-GB" sz="4000" b="1" dirty="0" err="1"/>
              <a:t>brawd</a:t>
            </a:r>
            <a:endParaRPr lang="en-GB" sz="4000" b="1" dirty="0"/>
          </a:p>
          <a:p>
            <a:r>
              <a:rPr lang="en-GB" sz="4000" b="1" dirty="0"/>
              <a:t>Mae </a:t>
            </a:r>
            <a:r>
              <a:rPr lang="en-GB" sz="4000" b="1" dirty="0" err="1"/>
              <a:t>gan</a:t>
            </a:r>
            <a:r>
              <a:rPr lang="en-GB" sz="4000" b="1" dirty="0"/>
              <a:t> John </a:t>
            </a:r>
            <a:r>
              <a:rPr lang="en-GB" sz="4000" b="1" dirty="0" err="1"/>
              <a:t>dwy</a:t>
            </a:r>
            <a:r>
              <a:rPr lang="en-GB" sz="4000" b="1" dirty="0"/>
              <a:t> </a:t>
            </a:r>
            <a:r>
              <a:rPr lang="en-GB" sz="4000" b="1" dirty="0" err="1"/>
              <a:t>chwaer</a:t>
            </a:r>
            <a:endParaRPr lang="en-GB" sz="4000" b="1" dirty="0"/>
          </a:p>
          <a:p>
            <a:r>
              <a:rPr lang="en-GB" sz="4000" b="1" dirty="0"/>
              <a:t>Mae </a:t>
            </a:r>
            <a:r>
              <a:rPr lang="en-GB" sz="4000" b="1" dirty="0" err="1"/>
              <a:t>gan</a:t>
            </a:r>
            <a:r>
              <a:rPr lang="en-GB" sz="4000" b="1" dirty="0"/>
              <a:t> John </a:t>
            </a:r>
            <a:r>
              <a:rPr lang="en-GB" sz="4000" b="1" dirty="0" err="1"/>
              <a:t>dau</a:t>
            </a:r>
            <a:r>
              <a:rPr lang="en-GB" sz="4000" b="1" dirty="0"/>
              <a:t> </a:t>
            </a:r>
            <a:r>
              <a:rPr lang="en-GB" sz="4000" b="1" dirty="0" err="1"/>
              <a:t>frawd</a:t>
            </a:r>
            <a:r>
              <a:rPr lang="en-GB" sz="4000" b="1"/>
              <a:t> a</a:t>
            </a:r>
            <a:r>
              <a:rPr lang="en-GB" sz="4000" b="1" dirty="0"/>
              <a:t>		 </a:t>
            </a:r>
            <a:r>
              <a:rPr lang="en-GB" sz="4000" b="1" dirty="0" err="1"/>
              <a:t>dwy</a:t>
            </a:r>
            <a:r>
              <a:rPr lang="en-GB" sz="4000" b="1" dirty="0"/>
              <a:t> </a:t>
            </a:r>
            <a:r>
              <a:rPr lang="en-GB" sz="4000" b="1" dirty="0" err="1"/>
              <a:t>chwaer</a:t>
            </a:r>
            <a:endParaRPr lang="en-GB" sz="4000" b="1" dirty="0"/>
          </a:p>
          <a:p>
            <a:r>
              <a:rPr lang="en-GB" sz="4000" b="1" dirty="0"/>
              <a:t>Does </a:t>
            </a:r>
            <a:r>
              <a:rPr lang="en-GB" sz="4000" b="1" dirty="0" err="1"/>
              <a:t>gan</a:t>
            </a:r>
            <a:r>
              <a:rPr lang="en-GB" sz="4000" b="1" dirty="0"/>
              <a:t> John </a:t>
            </a:r>
            <a:r>
              <a:rPr lang="en-GB" sz="4000" b="1" dirty="0" err="1"/>
              <a:t>ddim</a:t>
            </a:r>
            <a:r>
              <a:rPr lang="en-GB" sz="4000" b="1" dirty="0"/>
              <a:t> </a:t>
            </a:r>
            <a:r>
              <a:rPr lang="en-GB" sz="4000" b="1" dirty="0" err="1"/>
              <a:t>brawd</a:t>
            </a:r>
            <a:endParaRPr lang="en-GB" sz="4000" b="1" dirty="0"/>
          </a:p>
          <a:p>
            <a:r>
              <a:rPr lang="en-GB" sz="4000" b="1" dirty="0"/>
              <a:t>Does </a:t>
            </a:r>
            <a:r>
              <a:rPr lang="en-GB" sz="4000" b="1" dirty="0" err="1"/>
              <a:t>gan</a:t>
            </a:r>
            <a:r>
              <a:rPr lang="en-GB" sz="4000" b="1" dirty="0"/>
              <a:t> John </a:t>
            </a:r>
            <a:r>
              <a:rPr lang="en-GB" sz="4000" b="1" dirty="0" err="1"/>
              <a:t>ddim</a:t>
            </a:r>
            <a:r>
              <a:rPr lang="en-GB" sz="4000" b="1" dirty="0"/>
              <a:t> </a:t>
            </a:r>
            <a:r>
              <a:rPr lang="en-GB" sz="4000" b="1" dirty="0" err="1"/>
              <a:t>chwaer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2277207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Translate the following… (3rd person)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Mae </a:t>
            </a:r>
            <a:r>
              <a:rPr lang="en-GB" sz="4000" b="1" dirty="0" err="1"/>
              <a:t>gan</a:t>
            </a:r>
            <a:r>
              <a:rPr lang="en-GB" sz="4000" b="1" dirty="0"/>
              <a:t> John </a:t>
            </a:r>
            <a:r>
              <a:rPr lang="en-GB" sz="4000" b="1" dirty="0" err="1"/>
              <a:t>dau</a:t>
            </a:r>
            <a:r>
              <a:rPr lang="en-GB" sz="4000" b="1" dirty="0"/>
              <a:t> </a:t>
            </a:r>
            <a:r>
              <a:rPr lang="en-GB" sz="4000" b="1" dirty="0" err="1"/>
              <a:t>frawd</a:t>
            </a:r>
            <a:endParaRPr lang="en-GB" sz="4000" b="1" dirty="0"/>
          </a:p>
          <a:p>
            <a:r>
              <a:rPr lang="en-GB" sz="4000" b="1" dirty="0"/>
              <a:t>Mae </a:t>
            </a:r>
            <a:r>
              <a:rPr lang="en-GB" sz="4000" b="1" dirty="0" err="1"/>
              <a:t>gan</a:t>
            </a:r>
            <a:r>
              <a:rPr lang="en-GB" sz="4000" b="1" dirty="0"/>
              <a:t> John </a:t>
            </a:r>
            <a:r>
              <a:rPr lang="en-GB" sz="4000" b="1" dirty="0" err="1"/>
              <a:t>dwy</a:t>
            </a:r>
            <a:r>
              <a:rPr lang="en-GB" sz="4000" b="1" dirty="0"/>
              <a:t> </a:t>
            </a:r>
            <a:r>
              <a:rPr lang="en-GB" sz="4000" b="1" dirty="0" err="1"/>
              <a:t>chwaer</a:t>
            </a:r>
            <a:endParaRPr lang="en-GB" sz="4000" b="1" dirty="0"/>
          </a:p>
          <a:p>
            <a:r>
              <a:rPr lang="en-GB" sz="4000" b="1" dirty="0"/>
              <a:t>Mae </a:t>
            </a:r>
            <a:r>
              <a:rPr lang="en-GB" sz="4000" b="1" dirty="0" err="1"/>
              <a:t>gan</a:t>
            </a:r>
            <a:r>
              <a:rPr lang="en-GB" sz="4000" b="1" dirty="0"/>
              <a:t> John tri </a:t>
            </a:r>
            <a:r>
              <a:rPr lang="en-GB" sz="4000" b="1" dirty="0" err="1"/>
              <a:t>brawd</a:t>
            </a:r>
            <a:r>
              <a:rPr lang="en-GB" sz="4000" b="1" dirty="0"/>
              <a:t> a		 </a:t>
            </a:r>
            <a:r>
              <a:rPr lang="en-GB" sz="4000" b="1" dirty="0" err="1"/>
              <a:t>dwy</a:t>
            </a:r>
            <a:r>
              <a:rPr lang="en-GB" sz="4000" b="1" dirty="0"/>
              <a:t> </a:t>
            </a:r>
            <a:r>
              <a:rPr lang="en-GB" sz="4000" b="1" dirty="0" err="1"/>
              <a:t>chwaer</a:t>
            </a:r>
            <a:endParaRPr lang="en-GB" sz="4000" b="1" dirty="0"/>
          </a:p>
          <a:p>
            <a:r>
              <a:rPr lang="en-GB" sz="4000" b="1" dirty="0"/>
              <a:t>Does </a:t>
            </a:r>
            <a:r>
              <a:rPr lang="en-GB" sz="4000" b="1" dirty="0" err="1"/>
              <a:t>gan</a:t>
            </a:r>
            <a:r>
              <a:rPr lang="en-GB" sz="4000" b="1" dirty="0"/>
              <a:t> John </a:t>
            </a:r>
            <a:r>
              <a:rPr lang="en-GB" sz="4000" b="1" dirty="0" err="1"/>
              <a:t>ddim</a:t>
            </a:r>
            <a:r>
              <a:rPr lang="en-GB" sz="4000" b="1" dirty="0"/>
              <a:t> </a:t>
            </a:r>
            <a:r>
              <a:rPr lang="en-GB" sz="4000" b="1" dirty="0" err="1"/>
              <a:t>brawd</a:t>
            </a:r>
            <a:endParaRPr lang="en-GB" sz="4000" b="1" dirty="0"/>
          </a:p>
          <a:p>
            <a:r>
              <a:rPr lang="en-GB" sz="4000" b="1" dirty="0"/>
              <a:t>Does </a:t>
            </a:r>
            <a:r>
              <a:rPr lang="en-GB" sz="4000" b="1" dirty="0" err="1"/>
              <a:t>gan</a:t>
            </a:r>
            <a:r>
              <a:rPr lang="en-GB" sz="4000" b="1" dirty="0"/>
              <a:t> John </a:t>
            </a:r>
            <a:r>
              <a:rPr lang="en-GB" sz="4000" b="1" dirty="0" err="1"/>
              <a:t>ddim</a:t>
            </a:r>
            <a:r>
              <a:rPr lang="en-GB" sz="4000" b="1" dirty="0"/>
              <a:t> </a:t>
            </a:r>
            <a:r>
              <a:rPr lang="en-GB" sz="4000" b="1" dirty="0" err="1"/>
              <a:t>chwaer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271621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100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Tasgau Byrion llafar</vt:lpstr>
      <vt:lpstr>Translate the following… (1st person)</vt:lpstr>
      <vt:lpstr>Translate the following… (3rd person)</vt:lpstr>
      <vt:lpstr>Translate the following… (3rd person)</vt:lpstr>
      <vt:lpstr>Translate the following… (3rd person)</vt:lpstr>
    </vt:vector>
  </TitlesOfParts>
  <Company>Ysgol Dinas Bran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Tasgau Byrion llafar</dc:title>
  <dc:creator>Ifor Rhys Phillips</dc:creator>
  <cp:lastModifiedBy>Lowri Newman</cp:lastModifiedBy>
  <cp:revision>9</cp:revision>
  <dcterms:created xsi:type="dcterms:W3CDTF">2015-02-25T16:27:38Z</dcterms:created>
  <dcterms:modified xsi:type="dcterms:W3CDTF">2017-06-14T10:57:00Z</dcterms:modified>
</cp:coreProperties>
</file>