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2"/>
  </p:handoutMasterIdLst>
  <p:sldIdLst>
    <p:sldId id="262" r:id="rId2"/>
    <p:sldId id="296" r:id="rId3"/>
    <p:sldId id="295" r:id="rId4"/>
    <p:sldId id="294" r:id="rId5"/>
    <p:sldId id="293" r:id="rId6"/>
    <p:sldId id="292" r:id="rId7"/>
    <p:sldId id="297" r:id="rId8"/>
    <p:sldId id="298" r:id="rId9"/>
    <p:sldId id="299" r:id="rId10"/>
    <p:sldId id="30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27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DC2B39-586A-4E9A-99CB-9F8F55CC6911}" type="datetimeFigureOut">
              <a:rPr lang="en-US" smtClean="0"/>
              <a:pPr/>
              <a:t>2/7/2015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9D69FB-8FAF-4A94-9D63-C720AD245C2D}" type="slidenum">
              <a:rPr lang="en-US" smtClean="0"/>
              <a:pPr/>
              <a:t>‹#›</a:t>
            </a:fld>
            <a:endParaRPr lang="en-US"/>
          </a:p>
        </p:txBody>
      </p:sp>
    </p:spTree>
    <p:extLst>
      <p:ext uri="{BB962C8B-B14F-4D97-AF65-F5344CB8AC3E}">
        <p14:creationId xmlns:p14="http://schemas.microsoft.com/office/powerpoint/2010/main" val="17930814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6"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90"/>
          <p:cNvGrpSpPr>
            <a:grpSpLocks/>
          </p:cNvGrpSpPr>
          <p:nvPr/>
        </p:nvGrpSpPr>
        <p:grpSpPr bwMode="auto">
          <a:xfrm>
            <a:off x="4765" y="5589626"/>
            <a:ext cx="5067302" cy="1268398"/>
            <a:chOff x="16865" y="4817936"/>
            <a:chExt cx="5067302" cy="1268398"/>
          </a:xfrm>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
        <p:nvSpPr>
          <p:cNvPr id="2" name="図形 1"/>
          <p:cNvSpPr>
            <a:spLocks noGrp="1"/>
          </p:cNvSpPr>
          <p:nvPr>
            <p:ph type="ctrTitle"/>
          </p:nvPr>
        </p:nvSpPr>
        <p:spPr>
          <a:xfrm>
            <a:off x="642910" y="2214554"/>
            <a:ext cx="7772400" cy="1470025"/>
          </a:xfrm>
        </p:spPr>
        <p:txBody>
          <a:bodyPr/>
          <a:lstStyle/>
          <a:p>
            <a:r>
              <a:rPr kumimoji="1" lang="en-US" altLang="ja-JP" smtClean="0"/>
              <a:t>Click to edit Master title style</a:t>
            </a:r>
            <a:endParaRPr kumimoji="1" lang="ja-JP" altLang="en-US"/>
          </a:p>
        </p:txBody>
      </p:sp>
      <p:sp>
        <p:nvSpPr>
          <p:cNvPr id="8" name="図形 7"/>
          <p:cNvSpPr>
            <a:spLocks noGrp="1"/>
          </p:cNvSpPr>
          <p:nvPr>
            <p:ph type="subTitle" idx="1"/>
          </p:nvPr>
        </p:nvSpPr>
        <p:spPr>
          <a:xfrm>
            <a:off x="642910" y="3699318"/>
            <a:ext cx="7772400" cy="900122"/>
          </a:xfrm>
        </p:spPr>
        <p:txBody>
          <a:bodyPr/>
          <a:lstStyle>
            <a:lvl1pPr marL="0" indent="0" algn="ctr">
              <a:buNone/>
              <a:defRPr baseline="0">
                <a:solidFill>
                  <a:schemeClr val="tx2">
                    <a:shade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a:xfrm>
            <a:off x="4471200" y="6492874"/>
            <a:ext cx="1530000" cy="365125"/>
          </a:xfrm>
        </p:spPr>
        <p:txBody>
          <a:bodyPr/>
          <a:lstStyle/>
          <a:p>
            <a:fld id="{8BFBFB68-8C59-4F93-8ECF-07464F62292A}" type="datetimeFigureOut">
              <a:rPr lang="en-US" smtClean="0"/>
              <a:pPr/>
              <a:t>2/7/2015</a:t>
            </a:fld>
            <a:endParaRPr lang="en-US"/>
          </a:p>
        </p:txBody>
      </p:sp>
      <p:sp>
        <p:nvSpPr>
          <p:cNvPr id="11" name="図形 10"/>
          <p:cNvSpPr>
            <a:spLocks noGrp="1"/>
          </p:cNvSpPr>
          <p:nvPr>
            <p:ph type="ftr" sz="quarter" idx="11"/>
          </p:nvPr>
        </p:nvSpPr>
        <p:spPr>
          <a:xfrm>
            <a:off x="6048000" y="6492875"/>
            <a:ext cx="2394000" cy="365125"/>
          </a:xfrm>
        </p:spPr>
        <p:txBody>
          <a:bodyPr/>
          <a:lstStyle/>
          <a:p>
            <a:endParaRPr lang="en-US"/>
          </a:p>
        </p:txBody>
      </p:sp>
      <p:sp>
        <p:nvSpPr>
          <p:cNvPr id="18" name="図形 17"/>
          <p:cNvSpPr>
            <a:spLocks noGrp="1"/>
          </p:cNvSpPr>
          <p:nvPr>
            <p:ph type="sldNum" sz="quarter" idx="12"/>
          </p:nvPr>
        </p:nvSpPr>
        <p:spPr>
          <a:xfrm>
            <a:off x="8499632" y="6492875"/>
            <a:ext cx="644400" cy="365125"/>
          </a:xfrm>
        </p:spPr>
        <p:txBody>
          <a:bodyPr/>
          <a:lstStyle/>
          <a:p>
            <a:fld id="{4000AA27-FA95-4503-A455-F70FA744A58A}" type="slidenum">
              <a:rPr lang="en-US" smtClean="0"/>
              <a:pPr/>
              <a:t>‹#›</a:t>
            </a:fld>
            <a:endParaRPr lang="en-US"/>
          </a:p>
        </p:txBody>
      </p:sp>
      <p:sp>
        <p:nvSpPr>
          <p:cNvPr id="10" name="図形 9"/>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grpSp>
        <p:nvGrpSpPr>
          <p:cNvPr id="4" name="グループ化 12"/>
          <p:cNvGrpSpPr>
            <a:grpSpLocks/>
          </p:cNvGrpSpPr>
          <p:nvPr/>
        </p:nvGrpSpPr>
        <p:grpSpPr bwMode="auto">
          <a:xfrm>
            <a:off x="4000496" y="0"/>
            <a:ext cx="5143504" cy="2000240"/>
            <a:chOff x="2168" y="0"/>
            <a:chExt cx="3576" cy="1384"/>
          </a:xfrm>
        </p:grpSpPr>
        <p:sp>
          <p:nvSpPr>
            <p:cNvPr id="14" name="図形 13"/>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58" name="図形 57"/>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457200" y="285728"/>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body" orient="vert" idx="1"/>
          </p:nvPr>
        </p:nvSpPr>
        <p:spPr>
          <a:xfrm>
            <a:off x="466696" y="1500178"/>
            <a:ext cx="8247600" cy="4857780"/>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2/7/2015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29400" y="274640"/>
            <a:ext cx="2057400" cy="6083318"/>
          </a:xfrm>
        </p:spPr>
        <p:txBody>
          <a:bodyPr vert="eaVert"/>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457200" y="274639"/>
            <a:ext cx="6019800" cy="6083319"/>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2/7/2015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altLang="ja-JP" smtClean="0"/>
              <a:t>Click to edit Master title style</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a:p>
        </p:txBody>
      </p:sp>
      <p:sp>
        <p:nvSpPr>
          <p:cNvPr id="4" name="Date Placeholder 3"/>
          <p:cNvSpPr>
            <a:spLocks noGrp="1"/>
          </p:cNvSpPr>
          <p:nvPr>
            <p:ph type="dt" sz="half" idx="10"/>
          </p:nvPr>
        </p:nvSpPr>
        <p:spPr/>
        <p:txBody>
          <a:bodyPr/>
          <a:lstStyle/>
          <a:p>
            <a:fld id="{8BFBFB68-8C59-4F93-8ECF-07464F62292A}" type="datetimeFigureOut">
              <a:rPr lang="en-US" smtClean="0"/>
              <a:pPr/>
              <a:t>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466696" y="1857370"/>
            <a:ext cx="8248708" cy="4429151"/>
          </a:xfrm>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8BFBFB68-8C59-4F93-8ECF-07464F62292A}" type="datetimeFigureOut">
              <a:rPr lang="en-US" smtClean="0"/>
              <a:pPr/>
              <a:t>2/7/2015</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828676" y="3357551"/>
            <a:ext cx="6815158" cy="1362075"/>
          </a:xfrm>
        </p:spPr>
        <p:txBody>
          <a:bodyPr anchor="t"/>
          <a:lstStyle>
            <a:lvl1pPr algn="l">
              <a:defRPr sz="4000" b="1" cap="all"/>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828676" y="1857364"/>
            <a:ext cx="6815158" cy="1500187"/>
          </a:xfrm>
        </p:spPr>
        <p:txBody>
          <a:bodyPr anchor="b"/>
          <a:lstStyle>
            <a:lvl1pPr marL="0" indent="0">
              <a:buNone/>
              <a:defRPr sz="2000" baseline="0">
                <a:solidFill>
                  <a:schemeClr val="tx2">
                    <a:shade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2/7/2015</a:t>
            </a:fld>
            <a:endParaRPr lang="en-US"/>
          </a:p>
        </p:txBody>
      </p:sp>
      <p:sp>
        <p:nvSpPr>
          <p:cNvPr id="5" name="図形 4"/>
          <p:cNvSpPr>
            <a:spLocks noGrp="1"/>
          </p:cNvSpPr>
          <p:nvPr>
            <p:ph type="ftr" sz="quarter" idx="11"/>
          </p:nvPr>
        </p:nvSpPr>
        <p:spPr>
          <a:xfrm>
            <a:off x="6048000" y="6492874"/>
            <a:ext cx="2395534" cy="365125"/>
          </a:xfrm>
        </p:spPr>
        <p:txBody>
          <a:bodyPr/>
          <a:lstStyle/>
          <a:p>
            <a:endParaRPr lang="en-US"/>
          </a:p>
        </p:txBody>
      </p:sp>
      <p:sp>
        <p:nvSpPr>
          <p:cNvPr id="6" name="図形 5"/>
          <p:cNvSpPr>
            <a:spLocks noGrp="1"/>
          </p:cNvSpPr>
          <p:nvPr>
            <p:ph type="sldNum" sz="quarter" idx="12"/>
          </p:nvPr>
        </p:nvSpPr>
        <p:spPr>
          <a:xfrm>
            <a:off x="8499600" y="6492875"/>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sz="half" idx="2"/>
          </p:nvPr>
        </p:nvSpPr>
        <p:spPr>
          <a:xfrm>
            <a:off x="4648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2/7/2015</a:t>
            </a:fld>
            <a:endParaRPr lang="en-US"/>
          </a:p>
        </p:txBody>
      </p:sp>
      <p:sp>
        <p:nvSpPr>
          <p:cNvPr id="6" name="図形 5"/>
          <p:cNvSpPr>
            <a:spLocks noGrp="1"/>
          </p:cNvSpPr>
          <p:nvPr>
            <p:ph type="ftr" sz="quarter" idx="11"/>
          </p:nvPr>
        </p:nvSpPr>
        <p:spPr>
          <a:xfrm>
            <a:off x="6048000" y="6494400"/>
            <a:ext cx="2395534"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正方形/長方形 12"/>
          <p:cNvSpPr/>
          <p:nvPr/>
        </p:nvSpPr>
        <p:spPr>
          <a:xfrm>
            <a:off x="0"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図形 1"/>
          <p:cNvSpPr>
            <a:spLocks noGrp="1"/>
          </p:cNvSpPr>
          <p:nvPr>
            <p:ph type="title"/>
          </p:nvPr>
        </p:nvSpPr>
        <p:spPr>
          <a:xfrm>
            <a:off x="457200" y="428604"/>
            <a:ext cx="8229600" cy="1143000"/>
          </a:xfrm>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32079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sz="half" idx="2"/>
          </p:nvPr>
        </p:nvSpPr>
        <p:spPr>
          <a:xfrm>
            <a:off x="457200" y="196056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320799"/>
            <a:ext cx="4039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1960561"/>
            <a:ext cx="4039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a:xfrm>
            <a:off x="4471200" y="6494400"/>
            <a:ext cx="1530000" cy="365125"/>
          </a:xfrm>
        </p:spPr>
        <p:txBody>
          <a:bodyPr/>
          <a:lstStyle/>
          <a:p>
            <a:fld id="{8BFBFB68-8C59-4F93-8ECF-07464F62292A}" type="datetimeFigureOut">
              <a:rPr lang="en-US" smtClean="0"/>
              <a:pPr/>
              <a:t>2/7/2015</a:t>
            </a:fld>
            <a:endParaRPr lang="en-US"/>
          </a:p>
        </p:txBody>
      </p:sp>
      <p:sp>
        <p:nvSpPr>
          <p:cNvPr id="8" name="図形 7"/>
          <p:cNvSpPr>
            <a:spLocks noGrp="1"/>
          </p:cNvSpPr>
          <p:nvPr>
            <p:ph type="ftr" sz="quarter" idx="11"/>
          </p:nvPr>
        </p:nvSpPr>
        <p:spPr>
          <a:xfrm>
            <a:off x="6048000" y="6494400"/>
            <a:ext cx="2394000" cy="365125"/>
          </a:xfrm>
        </p:spPr>
        <p:txBody>
          <a:bodyPr/>
          <a:lstStyle/>
          <a:p>
            <a:endParaRPr lang="en-US"/>
          </a:p>
        </p:txBody>
      </p:sp>
      <p:sp>
        <p:nvSpPr>
          <p:cNvPr id="9" name="図形 8"/>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grpSp>
        <p:nvGrpSpPr>
          <p:cNvPr id="10" name="グループ化 11"/>
          <p:cNvGrpSpPr>
            <a:grpSpLocks/>
          </p:cNvGrpSpPr>
          <p:nvPr/>
        </p:nvGrpSpPr>
        <p:grpSpPr bwMode="auto">
          <a:xfrm>
            <a:off x="4765" y="5589626"/>
            <a:ext cx="5067302" cy="1268398"/>
            <a:chOff x="16865" y="4817936"/>
            <a:chExt cx="5067302" cy="1268398"/>
          </a:xfrm>
        </p:grpSpPr>
        <p:sp>
          <p:nvSpPr>
            <p:cNvPr id="15" name="図形 14"/>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図形 17"/>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528638" y="2501900"/>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dt" sz="half" idx="10"/>
          </p:nvPr>
        </p:nvSpPr>
        <p:spPr/>
        <p:txBody>
          <a:bodyPr/>
          <a:lstStyle/>
          <a:p>
            <a:fld id="{8BFBFB68-8C59-4F93-8ECF-07464F62292A}" type="datetimeFigureOut">
              <a:rPr lang="en-US" smtClean="0"/>
              <a:pPr/>
              <a:t>2/7/2015</a:t>
            </a:fld>
            <a:endParaRPr lang="en-US"/>
          </a:p>
        </p:txBody>
      </p:sp>
      <p:sp>
        <p:nvSpPr>
          <p:cNvPr id="4" name="図形 3"/>
          <p:cNvSpPr>
            <a:spLocks noGrp="1"/>
          </p:cNvSpPr>
          <p:nvPr>
            <p:ph type="ftr" sz="quarter" idx="11"/>
          </p:nvPr>
        </p:nvSpPr>
        <p:spPr/>
        <p:txBody>
          <a:bodyPr/>
          <a:lstStyle/>
          <a:p>
            <a:endParaRPr lang="en-US"/>
          </a:p>
        </p:txBody>
      </p:sp>
      <p:sp>
        <p:nvSpPr>
          <p:cNvPr id="5" name="図形 4"/>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8BFBFB68-8C59-4F93-8ECF-07464F62292A}" type="datetimeFigureOut">
              <a:rPr lang="en-US" smtClean="0"/>
              <a:pPr/>
              <a:t>2/7/2015</a:t>
            </a:fld>
            <a:endParaRPr lang="en-US"/>
          </a:p>
        </p:txBody>
      </p:sp>
      <p:sp>
        <p:nvSpPr>
          <p:cNvPr id="3" name="図形 2"/>
          <p:cNvSpPr>
            <a:spLocks noGrp="1"/>
          </p:cNvSpPr>
          <p:nvPr>
            <p:ph type="ftr" sz="quarter" idx="11"/>
          </p:nvPr>
        </p:nvSpPr>
        <p:spPr/>
        <p:txBody>
          <a:bodyPr/>
          <a:lstStyle/>
          <a:p>
            <a:endParaRPr lang="en-US"/>
          </a:p>
        </p:txBody>
      </p:sp>
      <p:sp>
        <p:nvSpPr>
          <p:cNvPr id="4" name="図形 3"/>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47647" y="785794"/>
            <a:ext cx="2767032"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357554" y="785794"/>
            <a:ext cx="4572032" cy="5643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2" y="2000240"/>
            <a:ext cx="2767032" cy="44291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2/7/2015</a:t>
            </a:fld>
            <a:endParaRPr lang="en-US"/>
          </a:p>
        </p:txBody>
      </p:sp>
      <p:sp>
        <p:nvSpPr>
          <p:cNvPr id="6" name="図形 5"/>
          <p:cNvSpPr>
            <a:spLocks noGrp="1"/>
          </p:cNvSpPr>
          <p:nvPr>
            <p:ph type="ftr" sz="quarter" idx="11"/>
          </p:nvPr>
        </p:nvSpPr>
        <p:spPr>
          <a:xfrm>
            <a:off x="6048000" y="6494400"/>
            <a:ext cx="2394000"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図形 8"/>
          <p:cNvSpPr>
            <a:spLocks noGrp="1"/>
          </p:cNvSpPr>
          <p:nvPr>
            <p:ph type="dt" sz="half" idx="10"/>
          </p:nvPr>
        </p:nvSpPr>
        <p:spPr>
          <a:xfrm>
            <a:off x="4471200" y="6494400"/>
            <a:ext cx="1530000" cy="365125"/>
          </a:xfrm>
        </p:spPr>
        <p:txBody>
          <a:bodyPr/>
          <a:lstStyle/>
          <a:p>
            <a:fld id="{8BFBFB68-8C59-4F93-8ECF-07464F62292A}" type="datetimeFigureOut">
              <a:rPr lang="en-US" smtClean="0"/>
              <a:pPr/>
              <a:t>2/7/2015</a:t>
            </a:fld>
            <a:endParaRPr lang="en-US"/>
          </a:p>
        </p:txBody>
      </p:sp>
      <p:sp>
        <p:nvSpPr>
          <p:cNvPr id="10" name="図形 9"/>
          <p:cNvSpPr>
            <a:spLocks noGrp="1"/>
          </p:cNvSpPr>
          <p:nvPr>
            <p:ph type="ftr" sz="quarter" idx="11"/>
          </p:nvPr>
        </p:nvSpPr>
        <p:spPr>
          <a:xfrm>
            <a:off x="6048000" y="6494400"/>
            <a:ext cx="2394000" cy="365125"/>
          </a:xfrm>
        </p:spPr>
        <p:txBody>
          <a:bodyPr/>
          <a:lstStyle/>
          <a:p>
            <a:endParaRPr lang="en-US"/>
          </a:p>
        </p:txBody>
      </p:sp>
      <p:sp>
        <p:nvSpPr>
          <p:cNvPr id="11" name="図形 10"/>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
        <p:nvSpPr>
          <p:cNvPr id="2" name="図形 1"/>
          <p:cNvSpPr>
            <a:spLocks noGrp="1"/>
          </p:cNvSpPr>
          <p:nvPr>
            <p:ph type="title"/>
          </p:nvPr>
        </p:nvSpPr>
        <p:spPr>
          <a:xfrm>
            <a:off x="2214546" y="285728"/>
            <a:ext cx="4786346" cy="541338"/>
          </a:xfrm>
        </p:spPr>
        <p:txBody>
          <a:bodyPr anchor="b"/>
          <a:lstStyle>
            <a:lvl1pPr algn="ctr">
              <a:defRPr sz="2000" b="1"/>
            </a:lvl1pPr>
          </a:lstStyle>
          <a:p>
            <a:r>
              <a:rPr kumimoji="1" lang="en-US" altLang="ja-JP" smtClean="0"/>
              <a:t>Click to edit Master title style</a:t>
            </a:r>
            <a:endParaRPr kumimoji="1" lang="ja-JP" altLang="en-US" dirty="0"/>
          </a:p>
        </p:txBody>
      </p:sp>
      <p:sp useBgFill="1">
        <p:nvSpPr>
          <p:cNvPr id="3" name="図形 2"/>
          <p:cNvSpPr>
            <a:spLocks noGrp="1"/>
          </p:cNvSpPr>
          <p:nvPr>
            <p:ph type="pic" idx="1"/>
          </p:nvPr>
        </p:nvSpPr>
        <p:spPr>
          <a:xfrm>
            <a:off x="2433623" y="1142984"/>
            <a:ext cx="4357718" cy="3438395"/>
          </a:xfrm>
          <a:noFill/>
          <a:ln w="254000" cap="flat" cmpd="sng">
            <a:gradFill>
              <a:gsLst>
                <a:gs pos="0">
                  <a:schemeClr val="bg1"/>
                </a:gs>
                <a:gs pos="100000">
                  <a:schemeClr val="bg1">
                    <a:alpha val="50000"/>
                  </a:schemeClr>
                </a:gs>
              </a:gsLst>
              <a:lin ang="5400000" scaled="1"/>
            </a:gradFill>
            <a:prstDash val="solid"/>
            <a:beve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928794" y="4929199"/>
            <a:ext cx="5642016" cy="10414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図形 165"/>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chemeClr val="bg2">
              <a:lumMod val="20000"/>
              <a:lumOff val="8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正方形/長方形 17"/>
          <p:cNvSpPr>
            <a:spLocks noGrp="1"/>
          </p:cNvSpPr>
          <p:nvPr>
            <p:ph type="body" idx="1"/>
          </p:nvPr>
        </p:nvSpPr>
        <p:spPr>
          <a:xfrm>
            <a:off x="466696" y="1857370"/>
            <a:ext cx="8248708" cy="4500589"/>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p>
        </p:txBody>
      </p:sp>
      <p:sp>
        <p:nvSpPr>
          <p:cNvPr id="29" name="正方形/長方形 28"/>
          <p:cNvSpPr>
            <a:spLocks noGrp="1"/>
          </p:cNvSpPr>
          <p:nvPr>
            <p:ph type="dt" sz="half" idx="2"/>
          </p:nvPr>
        </p:nvSpPr>
        <p:spPr>
          <a:xfrm>
            <a:off x="4471958" y="6492899"/>
            <a:ext cx="1528802" cy="365125"/>
          </a:xfrm>
          <a:prstGeom prst="rect">
            <a:avLst/>
          </a:prstGeom>
        </p:spPr>
        <p:txBody>
          <a:bodyPr vert="horz" rtlCol="0" anchor="ctr"/>
          <a:lstStyle>
            <a:lvl1pPr algn="l">
              <a:defRPr sz="1200">
                <a:solidFill>
                  <a:srgbClr val="000000"/>
                </a:solidFill>
              </a:defRPr>
            </a:lvl1pPr>
          </a:lstStyle>
          <a:p>
            <a:fld id="{8BFBFB68-8C59-4F93-8ECF-07464F62292A}" type="datetimeFigureOut">
              <a:rPr lang="en-US" smtClean="0"/>
              <a:pPr/>
              <a:t>2/7/2015</a:t>
            </a:fld>
            <a:endParaRPr lang="en-US"/>
          </a:p>
        </p:txBody>
      </p:sp>
      <p:sp>
        <p:nvSpPr>
          <p:cNvPr id="4" name="正方形/長方形 3"/>
          <p:cNvSpPr>
            <a:spLocks noGrp="1"/>
          </p:cNvSpPr>
          <p:nvPr>
            <p:ph type="ftr" sz="quarter" idx="3"/>
          </p:nvPr>
        </p:nvSpPr>
        <p:spPr>
          <a:xfrm>
            <a:off x="6048632" y="6492899"/>
            <a:ext cx="2395534" cy="365125"/>
          </a:xfrm>
          <a:prstGeom prst="rect">
            <a:avLst/>
          </a:prstGeom>
        </p:spPr>
        <p:txBody>
          <a:bodyPr vert="horz" rtlCol="0" anchor="ctr"/>
          <a:lstStyle>
            <a:lvl1pPr algn="ctr">
              <a:defRPr sz="1200">
                <a:solidFill>
                  <a:srgbClr val="000000"/>
                </a:solidFill>
              </a:defRPr>
            </a:lvl1pPr>
          </a:lstStyle>
          <a:p>
            <a:endParaRPr lang="en-US"/>
          </a:p>
        </p:txBody>
      </p:sp>
      <p:sp>
        <p:nvSpPr>
          <p:cNvPr id="10" name="正方形/長方形 9"/>
          <p:cNvSpPr>
            <a:spLocks noGrp="1"/>
          </p:cNvSpPr>
          <p:nvPr>
            <p:ph type="sldNum" sz="quarter" idx="4"/>
          </p:nvPr>
        </p:nvSpPr>
        <p:spPr>
          <a:xfrm>
            <a:off x="8501090" y="6492900"/>
            <a:ext cx="642942" cy="365125"/>
          </a:xfrm>
          <a:prstGeom prst="rect">
            <a:avLst/>
          </a:prstGeom>
        </p:spPr>
        <p:txBody>
          <a:bodyPr vert="horz" rtlCol="0" anchor="ctr"/>
          <a:lstStyle>
            <a:lvl1pPr algn="r">
              <a:defRPr sz="1200">
                <a:solidFill>
                  <a:srgbClr val="000000"/>
                </a:solidFill>
              </a:defRPr>
            </a:lvl1pPr>
          </a:lstStyle>
          <a:p>
            <a:fld id="{4000AA27-FA95-4503-A455-F70FA744A58A}" type="slidenum">
              <a:rPr lang="en-US" smtClean="0"/>
              <a:pPr/>
              <a:t>‹#›</a:t>
            </a:fld>
            <a:endParaRPr lang="en-US"/>
          </a:p>
        </p:txBody>
      </p:sp>
      <p:sp>
        <p:nvSpPr>
          <p:cNvPr id="186" name="正方形/長方形 185"/>
          <p:cNvSpPr>
            <a:spLocks noChangeArrowheads="1"/>
          </p:cNvSpPr>
          <p:nvPr/>
        </p:nvSpPr>
        <p:spPr bwMode="auto">
          <a:xfrm>
            <a:off x="8469297" y="5716564"/>
            <a:ext cx="0" cy="369332"/>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vert="horz" wrap="square" lIns="0" tIns="0" rIns="0" bIns="0" anchor="t" compatLnSpc="1">
            <a:spAutoFit/>
          </a:bodyPr>
          <a:lstStyle/>
          <a:p>
            <a:pPr algn="l" fontAlgn="base">
              <a:spcBef>
                <a:spcPct val="0"/>
              </a:spcBef>
              <a:spcAft>
                <a:spcPct val="0"/>
              </a:spcAft>
            </a:pPr>
            <a:endParaRPr kumimoji="1" lang="ja-JP" altLang="ja-JP" sz="2400">
              <a:solidFill>
                <a:schemeClr val="tx1">
                  <a:alpha val="100000"/>
                </a:schemeClr>
              </a:solidFill>
              <a:latin typeface="Arial"/>
              <a:ea typeface="ＭＳ Ｐゴシック"/>
            </a:endParaRPr>
          </a:p>
        </p:txBody>
      </p:sp>
      <p:sp>
        <p:nvSpPr>
          <p:cNvPr id="22" name="正方形/長方形 21"/>
          <p:cNvSpPr>
            <a:spLocks noGrp="1"/>
          </p:cNvSpPr>
          <p:nvPr>
            <p:ph type="title"/>
          </p:nvPr>
        </p:nvSpPr>
        <p:spPr>
          <a:xfrm>
            <a:off x="457200" y="642918"/>
            <a:ext cx="8229600" cy="1143000"/>
          </a:xfrm>
          <a:prstGeom prst="rect">
            <a:avLst/>
          </a:prstGeom>
        </p:spPr>
        <p:txBody>
          <a:bodyPr vert="horz" rtlCol="0" anchor="ctr">
            <a:normAutofit/>
          </a:bodyPr>
          <a:lstStyle/>
          <a:p>
            <a:r>
              <a:rPr kumimoji="1" lang="ja-JP" altLang="en-US" dirty="0" smtClean="0"/>
              <a:t>マスタ タイトルの書式設定</a:t>
            </a:r>
            <a:endParaRPr kumimoji="1" lang="ja-JP" altLang="en-US" dirty="0"/>
          </a:p>
        </p:txBody>
      </p:sp>
      <p:grpSp>
        <p:nvGrpSpPr>
          <p:cNvPr id="2" name="グループ化 11"/>
          <p:cNvGrpSpPr>
            <a:grpSpLocks/>
          </p:cNvGrpSpPr>
          <p:nvPr/>
        </p:nvGrpSpPr>
        <p:grpSpPr bwMode="auto">
          <a:xfrm>
            <a:off x="4000496" y="0"/>
            <a:ext cx="5143504" cy="2000240"/>
            <a:chOff x="2168" y="0"/>
            <a:chExt cx="3576" cy="1384"/>
          </a:xfrm>
        </p:grpSpPr>
        <p:sp>
          <p:nvSpPr>
            <p:cNvPr id="13" name="図形 12"/>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 name="図形 13"/>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82" name="図形 81"/>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0" name="図形 89"/>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grpSp>
        <p:nvGrpSpPr>
          <p:cNvPr id="3" name="グループ化 90"/>
          <p:cNvGrpSpPr>
            <a:grpSpLocks/>
          </p:cNvGrpSpPr>
          <p:nvPr/>
        </p:nvGrpSpPr>
        <p:grpSpPr bwMode="auto">
          <a:xfrm>
            <a:off x="4765" y="5589626"/>
            <a:ext cx="5067302" cy="1268398"/>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rtl="0" eaLnBrk="1" latinLnBrk="0" hangingPunct="1">
        <a:spcBef>
          <a:spcPct val="0"/>
        </a:spcBef>
        <a:buNone/>
        <a:defRPr kumimoji="1" sz="4400" baseline="0">
          <a:solidFill>
            <a:schemeClr val="tx2"/>
          </a:solidFill>
          <a:effectLst>
            <a:glow rad="101600">
              <a:schemeClr val="bg1">
                <a:alpha val="60000"/>
              </a:schemeClr>
            </a:glo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55000"/>
        <a:buFont typeface="Wingdings"/>
        <a:buChar char="p"/>
        <a:defRPr kumimoji="1" sz="3200" baseline="0">
          <a:solidFill>
            <a:schemeClr val="bg2">
              <a:lumMod val="25000"/>
            </a:schemeClr>
          </a:solidFill>
          <a:latin typeface="+mn-lt"/>
          <a:ea typeface="+mn-ea"/>
          <a:cs typeface="+mn-cs"/>
        </a:defRPr>
      </a:lvl1pPr>
      <a:lvl2pPr marL="742950" indent="-285750" algn="l" rtl="0" eaLnBrk="1" latinLnBrk="0" hangingPunct="1">
        <a:spcBef>
          <a:spcPct val="20000"/>
        </a:spcBef>
        <a:buClr>
          <a:schemeClr val="accent2"/>
        </a:buClr>
        <a:buSzPct val="50000"/>
        <a:buFont typeface="Wingdings"/>
        <a:buChar char="n"/>
        <a:defRPr kumimoji="1" sz="2800" baseline="0">
          <a:solidFill>
            <a:schemeClr val="bg2">
              <a:lumMod val="25000"/>
            </a:schemeClr>
          </a:solidFill>
          <a:latin typeface="+mn-lt"/>
          <a:ea typeface="+mn-ea"/>
          <a:cs typeface="+mn-cs"/>
        </a:defRPr>
      </a:lvl2pPr>
      <a:lvl3pPr marL="1143000" indent="-228600" algn="l" rtl="0" eaLnBrk="1" latinLnBrk="0" hangingPunct="1">
        <a:spcBef>
          <a:spcPct val="20000"/>
        </a:spcBef>
        <a:buClr>
          <a:schemeClr val="accent3"/>
        </a:buClr>
        <a:buSzPct val="48000"/>
        <a:buFont typeface="Wingdings"/>
        <a:buChar char="n"/>
        <a:defRPr kumimoji="1" sz="2400" baseline="0">
          <a:solidFill>
            <a:schemeClr val="bg2">
              <a:lumMod val="25000"/>
            </a:schemeClr>
          </a:solidFill>
          <a:latin typeface="+mn-lt"/>
          <a:ea typeface="+mn-ea"/>
          <a:cs typeface="+mn-cs"/>
        </a:defRPr>
      </a:lvl3pPr>
      <a:lvl4pPr marL="1600200" indent="-228600" algn="l" rtl="0" eaLnBrk="1" latinLnBrk="0" hangingPunct="1">
        <a:spcBef>
          <a:spcPct val="20000"/>
        </a:spcBef>
        <a:buClr>
          <a:schemeClr val="accent4"/>
        </a:buClr>
        <a:buSzPct val="45000"/>
        <a:buFont typeface="Wingdings"/>
        <a:buChar char="n"/>
        <a:defRPr kumimoji="1" sz="2000" baseline="0">
          <a:solidFill>
            <a:schemeClr val="bg2">
              <a:lumMod val="25000"/>
            </a:schemeClr>
          </a:solidFill>
          <a:latin typeface="+mn-lt"/>
          <a:ea typeface="+mn-ea"/>
          <a:cs typeface="+mn-cs"/>
        </a:defRPr>
      </a:lvl4pPr>
      <a:lvl5pPr marL="2057400" indent="-228600" algn="l" rtl="0" eaLnBrk="1" latinLnBrk="0" hangingPunct="1">
        <a:spcBef>
          <a:spcPct val="20000"/>
        </a:spcBef>
        <a:buClr>
          <a:schemeClr val="accent5"/>
        </a:buClr>
        <a:buSzPct val="40000"/>
        <a:buFont typeface="Wingdings"/>
        <a:buChar char="n"/>
        <a:defRPr kumimoji="1" sz="2000" baseline="0">
          <a:solidFill>
            <a:schemeClr val="bg2">
              <a:lumMod val="25000"/>
            </a:schemeClr>
          </a:solidFill>
          <a:latin typeface="+mn-lt"/>
          <a:ea typeface="+mn-ea"/>
          <a:cs typeface="+mn-cs"/>
        </a:defRPr>
      </a:lvl5pPr>
      <a:lvl6pPr marL="25146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6pPr>
      <a:lvl7pPr marL="29718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7pPr>
      <a:lvl8pPr marL="34290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8pPr>
      <a:lvl9pPr marL="38862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4.xml"/><Relationship Id="rId4" Type="http://schemas.openxmlformats.org/officeDocument/2006/relationships/slide" Target="slide5.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image" Target="../media/image3.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6.xml"/><Relationship Id="rId4" Type="http://schemas.openxmlformats.org/officeDocument/2006/relationships/slide" Target="slide9.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xml"/><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image" Target="../media/image3.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9.xml"/><Relationship Id="rId4" Type="http://schemas.openxmlformats.org/officeDocument/2006/relationships/slide" Target="slide10.xml"/></Relationships>
</file>

<file path=ppt/slides/_rels/slide7.xml.rels><?xml version="1.0" encoding="UTF-8" standalone="yes"?>
<Relationships xmlns="http://schemas.openxmlformats.org/package/2006/relationships"><Relationship Id="rId3" Type="http://schemas.openxmlformats.org/officeDocument/2006/relationships/slide" Target="slide10.xml"/><Relationship Id="rId7" Type="http://schemas.openxmlformats.org/officeDocument/2006/relationships/image" Target="../media/image3.png"/><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6.xml"/><Relationship Id="rId4" Type="http://schemas.openxmlformats.org/officeDocument/2006/relationships/slide" Target="slide9.xml"/></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7" Type="http://schemas.openxmlformats.org/officeDocument/2006/relationships/image" Target="../media/image3.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6.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image" Target="../media/image3.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6.xm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a:t>
            </a:r>
            <a:r>
              <a:rPr lang="en-GB" sz="4000" dirty="0">
                <a:solidFill>
                  <a:schemeClr val="tx1">
                    <a:lumMod val="95000"/>
                    <a:lumOff val="5000"/>
                  </a:schemeClr>
                </a:solidFill>
              </a:rPr>
              <a:t>: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078313"/>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dirty="0" smtClean="0"/>
              <a:t>Mark (from Sydney, Australia) and Hans (from Berlin, Germany) often communicate with each other using “chat” on the Internet.  They have to log on to the Internet at the same time to be able to chat.</a:t>
            </a:r>
          </a:p>
          <a:p>
            <a:endParaRPr lang="en-US" dirty="0" smtClean="0"/>
          </a:p>
          <a:p>
            <a:r>
              <a:rPr lang="en-US" dirty="0" smtClean="0"/>
              <a:t>To find a suitable time to chat, Mark looked up a chart of world times and found the following:</a:t>
            </a:r>
          </a:p>
          <a:p>
            <a:endParaRPr lang="en-US" dirty="0"/>
          </a:p>
          <a:p>
            <a:endParaRPr lang="en-US" dirty="0" smtClean="0"/>
          </a:p>
          <a:p>
            <a:endParaRPr lang="en-US" dirty="0"/>
          </a:p>
          <a:p>
            <a:endParaRPr lang="en-US" dirty="0" smtClean="0"/>
          </a:p>
          <a:p>
            <a:endParaRPr lang="en-US" dirty="0"/>
          </a:p>
          <a:p>
            <a:endParaRPr lang="en-US" dirty="0" smtClean="0"/>
          </a:p>
          <a:p>
            <a:endParaRPr lang="en-US" b="1" dirty="0" smtClean="0"/>
          </a:p>
          <a:p>
            <a:endParaRPr lang="en-US" b="1" dirty="0" smtClean="0"/>
          </a:p>
          <a:p>
            <a:endParaRPr lang="en-US" b="1" dirty="0"/>
          </a:p>
          <a:p>
            <a:r>
              <a:rPr lang="en-US" b="1" dirty="0" smtClean="0"/>
              <a:t>QUESTION 11.1</a:t>
            </a:r>
            <a:endParaRPr lang="en-US" b="1" dirty="0" smtClean="0"/>
          </a:p>
          <a:p>
            <a:r>
              <a:rPr lang="en-US" dirty="0" smtClean="0"/>
              <a:t>At 7:00 PM in Sydney, what time is it in Berlin?</a:t>
            </a:r>
            <a:endParaRPr lang="en-GB" dirty="0" smtClean="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3266642"/>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dirty="0"/>
          </a:p>
          <a:p>
            <a:endParaRPr lang="en-US" dirty="0"/>
          </a:p>
          <a:p>
            <a:endParaRPr lang="en-US" dirty="0"/>
          </a:p>
          <a:p>
            <a:endParaRPr lang="en-US" dirty="0"/>
          </a:p>
          <a:p>
            <a:endParaRPr lang="en-US" dirty="0"/>
          </a:p>
          <a:p>
            <a:r>
              <a:rPr lang="en-US" b="1" dirty="0"/>
              <a:t>QUESTION 11.2</a:t>
            </a:r>
          </a:p>
          <a:p>
            <a:r>
              <a:rPr lang="en-US" dirty="0"/>
              <a:t>Mark and Hans are not able to chat between 9:00 AM and 4:30 PM in their local time, as they have to go to school.  Also, from 11:00 PM till 7:00 AM their local time they won’t be able to chat because they will be sleeping.</a:t>
            </a:r>
          </a:p>
          <a:p>
            <a:r>
              <a:rPr lang="en-US" dirty="0"/>
              <a:t>When would be a good time for Mark and Hans to chat?  Write the local times in the table</a:t>
            </a:r>
            <a:r>
              <a:rPr lang="en-US" dirty="0" smtClean="0"/>
              <a:t>.</a:t>
            </a:r>
          </a:p>
          <a:p>
            <a:endParaRPr lang="en-US" dirty="0"/>
          </a:p>
          <a:p>
            <a:endParaRPr lang="en-US" dirty="0" smtClean="0"/>
          </a:p>
          <a:p>
            <a:endParaRPr lang="en-US" dirty="0"/>
          </a:p>
          <a:p>
            <a:endParaRPr lang="en-US" dirty="0" smtClean="0"/>
          </a:p>
          <a:p>
            <a:endParaRPr lang="en-US" dirty="0"/>
          </a:p>
          <a:p>
            <a:endParaRPr lang="en-US"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1175478"/>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885" y="5085184"/>
            <a:ext cx="519112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31438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a:t>
            </a:r>
            <a:r>
              <a:rPr lang="en-GB" sz="4000" dirty="0">
                <a:solidFill>
                  <a:schemeClr val="tx1">
                    <a:lumMod val="95000"/>
                    <a:lumOff val="5000"/>
                  </a:schemeClr>
                </a:solidFill>
              </a:rPr>
              <a:t>: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078313"/>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dirty="0">
                <a:solidFill>
                  <a:schemeClr val="bg1">
                    <a:lumMod val="50000"/>
                  </a:schemeClr>
                </a:solidFill>
              </a:rPr>
              <a:t>Mark (from Sydney, Australia) and Hans (from Berlin, Germany) often communicate with each other using “chat” on the Internet.  They have to log on to the Internet at the same time to be able to chat.</a:t>
            </a:r>
          </a:p>
          <a:p>
            <a:endParaRPr lang="en-US" dirty="0">
              <a:solidFill>
                <a:schemeClr val="bg1">
                  <a:lumMod val="50000"/>
                </a:schemeClr>
              </a:solidFill>
            </a:endParaRPr>
          </a:p>
          <a:p>
            <a:r>
              <a:rPr lang="en-US" dirty="0">
                <a:solidFill>
                  <a:schemeClr val="bg1">
                    <a:lumMod val="50000"/>
                  </a:schemeClr>
                </a:solidFill>
              </a:rPr>
              <a:t>To find a suitable time to chat, Mark looked up a chart of world times and found the following:</a:t>
            </a:r>
          </a:p>
          <a:p>
            <a:endParaRPr lang="en-US" dirty="0"/>
          </a:p>
          <a:p>
            <a:endParaRPr lang="en-US" dirty="0"/>
          </a:p>
          <a:p>
            <a:endParaRPr lang="en-US" dirty="0"/>
          </a:p>
          <a:p>
            <a:endParaRPr lang="en-US" dirty="0"/>
          </a:p>
          <a:p>
            <a:endParaRPr lang="en-US" dirty="0"/>
          </a:p>
          <a:p>
            <a:endParaRPr lang="en-US" dirty="0"/>
          </a:p>
          <a:p>
            <a:endParaRPr lang="en-US" b="1" dirty="0"/>
          </a:p>
          <a:p>
            <a:endParaRPr lang="en-US" b="1" dirty="0"/>
          </a:p>
          <a:p>
            <a:endParaRPr lang="en-US" b="1" dirty="0"/>
          </a:p>
          <a:p>
            <a:r>
              <a:rPr lang="en-US" b="1" dirty="0"/>
              <a:t>QUESTION 11.1</a:t>
            </a:r>
          </a:p>
          <a:p>
            <a:r>
              <a:rPr lang="en-US" dirty="0"/>
              <a:t>At 7:00 PM in Sydney, what time is it in Berlin?</a:t>
            </a:r>
            <a:endParaRPr lang="en-GB" dirty="0"/>
          </a:p>
        </p:txBody>
      </p:sp>
      <p:sp>
        <p:nvSpPr>
          <p:cNvPr id="3" name="Rounded Rectangle 2"/>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2"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3"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3266642"/>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1883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a:t>
            </a:r>
            <a:r>
              <a:rPr lang="en-GB" sz="4000" dirty="0">
                <a:solidFill>
                  <a:schemeClr val="tx1">
                    <a:lumMod val="95000"/>
                    <a:lumOff val="5000"/>
                  </a:schemeClr>
                </a:solidFill>
              </a:rPr>
              <a:t>: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078313"/>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dirty="0"/>
              <a:t>Mark (from Sydney, Australia) and Hans (from Berlin, Germany) </a:t>
            </a:r>
            <a:r>
              <a:rPr lang="en-US" dirty="0">
                <a:solidFill>
                  <a:schemeClr val="bg1">
                    <a:lumMod val="50000"/>
                  </a:schemeClr>
                </a:solidFill>
              </a:rPr>
              <a:t>often communicate with each other using “chat” on the Internet.  </a:t>
            </a:r>
            <a:r>
              <a:rPr lang="en-US" dirty="0"/>
              <a:t>They have to log on to the Internet at the same time to be able to chat.</a:t>
            </a:r>
          </a:p>
          <a:p>
            <a:endParaRPr lang="en-US" dirty="0"/>
          </a:p>
          <a:p>
            <a:r>
              <a:rPr lang="en-US" dirty="0">
                <a:solidFill>
                  <a:schemeClr val="bg1">
                    <a:lumMod val="50000"/>
                  </a:schemeClr>
                </a:solidFill>
              </a:rPr>
              <a:t>To find a suitable time to chat, </a:t>
            </a:r>
            <a:r>
              <a:rPr lang="en-US" dirty="0"/>
              <a:t>Mark looked up a chart of world times and found the following:</a:t>
            </a:r>
          </a:p>
          <a:p>
            <a:endParaRPr lang="en-US" dirty="0"/>
          </a:p>
          <a:p>
            <a:endParaRPr lang="en-US" dirty="0"/>
          </a:p>
          <a:p>
            <a:endParaRPr lang="en-US" dirty="0"/>
          </a:p>
          <a:p>
            <a:endParaRPr lang="en-US" dirty="0"/>
          </a:p>
          <a:p>
            <a:endParaRPr lang="en-US" dirty="0"/>
          </a:p>
          <a:p>
            <a:endParaRPr lang="en-US" dirty="0"/>
          </a:p>
          <a:p>
            <a:endParaRPr lang="en-US" b="1" dirty="0"/>
          </a:p>
          <a:p>
            <a:endParaRPr lang="en-US" b="1" dirty="0"/>
          </a:p>
          <a:p>
            <a:endParaRPr lang="en-US" b="1" dirty="0"/>
          </a:p>
          <a:p>
            <a:r>
              <a:rPr lang="en-US" b="1" dirty="0">
                <a:solidFill>
                  <a:schemeClr val="bg1">
                    <a:lumMod val="50000"/>
                  </a:schemeClr>
                </a:solidFill>
              </a:rPr>
              <a:t>QUESTION 11.1</a:t>
            </a:r>
          </a:p>
          <a:p>
            <a:r>
              <a:rPr lang="en-US" dirty="0">
                <a:solidFill>
                  <a:schemeClr val="bg1">
                    <a:lumMod val="50000"/>
                  </a:schemeClr>
                </a:solidFill>
              </a:rPr>
              <a:t>At 7:00 PM in Sydney, what time is it in Berlin?</a:t>
            </a:r>
            <a:endParaRPr lang="en-GB" dirty="0">
              <a:solidFill>
                <a:schemeClr val="bg1">
                  <a:lumMod val="50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3"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3266642"/>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700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a:t>
            </a:r>
            <a:r>
              <a:rPr lang="en-GB" sz="4000" dirty="0">
                <a:solidFill>
                  <a:schemeClr val="tx1">
                    <a:lumMod val="95000"/>
                    <a:lumOff val="5000"/>
                  </a:schemeClr>
                </a:solidFill>
              </a:rPr>
              <a:t>: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078313"/>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dirty="0">
                <a:solidFill>
                  <a:schemeClr val="bg1">
                    <a:lumMod val="50000"/>
                  </a:schemeClr>
                </a:solidFill>
              </a:rPr>
              <a:t>Mark (from Sydney, Australia) and Hans (from Berlin, Germany) often communicate with each other using “chat” on the Internet.  They have to log on to the Internet at the same time to be able to chat.</a:t>
            </a:r>
          </a:p>
          <a:p>
            <a:endParaRPr lang="en-US" dirty="0">
              <a:solidFill>
                <a:schemeClr val="bg1">
                  <a:lumMod val="50000"/>
                </a:schemeClr>
              </a:solidFill>
            </a:endParaRPr>
          </a:p>
          <a:p>
            <a:r>
              <a:rPr lang="en-US" dirty="0">
                <a:solidFill>
                  <a:schemeClr val="bg1">
                    <a:lumMod val="50000"/>
                  </a:schemeClr>
                </a:solidFill>
              </a:rPr>
              <a:t>To find a suitable time to chat, Mark looked up a chart of world times and found the following:</a:t>
            </a:r>
          </a:p>
          <a:p>
            <a:endParaRPr lang="en-US" dirty="0">
              <a:solidFill>
                <a:schemeClr val="bg1">
                  <a:lumMod val="50000"/>
                </a:schemeClr>
              </a:solidFill>
            </a:endParaRPr>
          </a:p>
          <a:p>
            <a:endParaRPr lang="en-US" dirty="0">
              <a:solidFill>
                <a:schemeClr val="bg1">
                  <a:lumMod val="50000"/>
                </a:schemeClr>
              </a:solidFill>
            </a:endParaRPr>
          </a:p>
          <a:p>
            <a:endParaRPr lang="en-US" dirty="0">
              <a:solidFill>
                <a:schemeClr val="bg1">
                  <a:lumMod val="50000"/>
                </a:schemeClr>
              </a:solidFill>
            </a:endParaRPr>
          </a:p>
          <a:p>
            <a:endParaRPr lang="en-US" dirty="0">
              <a:solidFill>
                <a:schemeClr val="bg1">
                  <a:lumMod val="50000"/>
                </a:schemeClr>
              </a:solidFill>
            </a:endParaRPr>
          </a:p>
          <a:p>
            <a:endParaRPr lang="en-US" dirty="0">
              <a:solidFill>
                <a:schemeClr val="bg1">
                  <a:lumMod val="50000"/>
                </a:schemeClr>
              </a:solidFill>
            </a:endParaRPr>
          </a:p>
          <a:p>
            <a:endParaRPr lang="en-US"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endParaRPr lang="en-US" b="1" dirty="0">
              <a:solidFill>
                <a:schemeClr val="bg1">
                  <a:lumMod val="50000"/>
                </a:schemeClr>
              </a:solidFill>
            </a:endParaRPr>
          </a:p>
          <a:p>
            <a:r>
              <a:rPr lang="en-US" b="1" dirty="0">
                <a:solidFill>
                  <a:schemeClr val="bg1">
                    <a:lumMod val="50000"/>
                  </a:schemeClr>
                </a:solidFill>
              </a:rPr>
              <a:t>QUESTION 11.1</a:t>
            </a:r>
          </a:p>
          <a:p>
            <a:r>
              <a:rPr lang="en-US" dirty="0">
                <a:solidFill>
                  <a:schemeClr val="bg1">
                    <a:lumMod val="50000"/>
                  </a:schemeClr>
                </a:solidFill>
              </a:rPr>
              <a:t>At 7:00 PM in Sydney, what time is it in Berlin?</a:t>
            </a:r>
            <a:endParaRPr lang="en-GB" dirty="0">
              <a:solidFill>
                <a:schemeClr val="bg1">
                  <a:lumMod val="50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3266642"/>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782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a:t>
            </a:r>
            <a:r>
              <a:rPr lang="en-GB" sz="4000" dirty="0">
                <a:solidFill>
                  <a:schemeClr val="tx1">
                    <a:lumMod val="95000"/>
                    <a:lumOff val="5000"/>
                  </a:schemeClr>
                </a:solidFill>
              </a:rPr>
              <a:t>: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078313"/>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dirty="0"/>
              <a:t>Mark (from Sydney, Australia) and Hans (from Berlin, Germany) often communicate with each other using “chat” on the Internet.  They have to log on to the Internet at the same time to be able to chat.</a:t>
            </a:r>
          </a:p>
          <a:p>
            <a:endParaRPr lang="en-US" dirty="0"/>
          </a:p>
          <a:p>
            <a:r>
              <a:rPr lang="en-US" dirty="0"/>
              <a:t>To find a suitable time to chat, Mark looked up a chart of world times and found the following:</a:t>
            </a:r>
          </a:p>
          <a:p>
            <a:endParaRPr lang="en-US" dirty="0"/>
          </a:p>
          <a:p>
            <a:endParaRPr lang="en-US" dirty="0"/>
          </a:p>
          <a:p>
            <a:endParaRPr lang="en-US" dirty="0"/>
          </a:p>
          <a:p>
            <a:endParaRPr lang="en-US" dirty="0"/>
          </a:p>
          <a:p>
            <a:endParaRPr lang="en-US" dirty="0"/>
          </a:p>
          <a:p>
            <a:endParaRPr lang="en-US" dirty="0"/>
          </a:p>
          <a:p>
            <a:endParaRPr lang="en-US" b="1" dirty="0"/>
          </a:p>
          <a:p>
            <a:endParaRPr lang="en-US" b="1" dirty="0"/>
          </a:p>
          <a:p>
            <a:endParaRPr lang="en-US" b="1" dirty="0"/>
          </a:p>
          <a:p>
            <a:r>
              <a:rPr lang="en-US" b="1" dirty="0"/>
              <a:t>QUESTION 11.1</a:t>
            </a:r>
          </a:p>
          <a:p>
            <a:r>
              <a:rPr lang="en-US" dirty="0"/>
              <a:t>At 7:00 PM in Sydney, what time is it in Berlin?</a:t>
            </a:r>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3266642"/>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76132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a:t>
            </a:r>
            <a:r>
              <a:rPr lang="en-GB" sz="4000" dirty="0">
                <a:solidFill>
                  <a:schemeClr val="tx1">
                    <a:lumMod val="95000"/>
                    <a:lumOff val="5000"/>
                  </a:schemeClr>
                </a:solidFill>
              </a:rPr>
              <a:t>: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smtClean="0"/>
          </a:p>
          <a:p>
            <a:endParaRPr lang="en-US" dirty="0"/>
          </a:p>
          <a:p>
            <a:endParaRPr lang="en-US" dirty="0" smtClean="0"/>
          </a:p>
          <a:p>
            <a:endParaRPr lang="en-US" dirty="0" smtClean="0"/>
          </a:p>
          <a:p>
            <a:endParaRPr lang="en-US" dirty="0"/>
          </a:p>
          <a:p>
            <a:endParaRPr lang="en-US" dirty="0"/>
          </a:p>
          <a:p>
            <a:r>
              <a:rPr lang="en-US" b="1" dirty="0" smtClean="0"/>
              <a:t>QUESTION 11.2</a:t>
            </a:r>
            <a:endParaRPr lang="en-US" b="1" dirty="0"/>
          </a:p>
          <a:p>
            <a:r>
              <a:rPr lang="en-US" dirty="0" smtClean="0"/>
              <a:t>Mark and Hans are not able to chat between 9:00 AM and 4:30 PM in their local time, as they have to go to school.  Also, from 11:00 PM till 7:00 AM their local time they won’t be able to chat because they will be sleeping.</a:t>
            </a:r>
          </a:p>
          <a:p>
            <a:r>
              <a:rPr lang="en-US" dirty="0" smtClean="0"/>
              <a:t>When would be a good time for Mark and Hans to chat?  Write the local times in the table.</a:t>
            </a:r>
          </a:p>
          <a:p>
            <a:endParaRPr lang="en-US" dirty="0"/>
          </a:p>
          <a:p>
            <a:endParaRPr lang="en-US" dirty="0" smtClean="0"/>
          </a:p>
          <a:p>
            <a:endParaRPr lang="en-US" dirty="0"/>
          </a:p>
          <a:p>
            <a:endParaRPr lang="en-US" dirty="0" smtClean="0"/>
          </a:p>
          <a:p>
            <a:endParaRPr lang="en-US" dirty="0"/>
          </a:p>
          <a:p>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pic>
        <p:nvPicPr>
          <p:cNvPr id="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1175478"/>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885" y="5085184"/>
            <a:ext cx="519112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73847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a:t>
            </a:r>
            <a:r>
              <a:rPr lang="en-GB" sz="4000" dirty="0">
                <a:solidFill>
                  <a:schemeClr val="tx1">
                    <a:lumMod val="95000"/>
                    <a:lumOff val="5000"/>
                  </a:schemeClr>
                </a:solidFill>
              </a:rPr>
              <a:t>: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dirty="0"/>
          </a:p>
          <a:p>
            <a:endParaRPr lang="en-US" dirty="0"/>
          </a:p>
          <a:p>
            <a:endParaRPr lang="en-US" dirty="0"/>
          </a:p>
          <a:p>
            <a:endParaRPr lang="en-US" dirty="0"/>
          </a:p>
          <a:p>
            <a:endParaRPr lang="en-US" dirty="0"/>
          </a:p>
          <a:p>
            <a:r>
              <a:rPr lang="en-US" b="1" dirty="0">
                <a:solidFill>
                  <a:schemeClr val="bg1">
                    <a:lumMod val="50000"/>
                  </a:schemeClr>
                </a:solidFill>
              </a:rPr>
              <a:t>QUESTION 11.2</a:t>
            </a:r>
          </a:p>
          <a:p>
            <a:r>
              <a:rPr lang="en-US" dirty="0">
                <a:solidFill>
                  <a:schemeClr val="bg1">
                    <a:lumMod val="50000"/>
                  </a:schemeClr>
                </a:solidFill>
              </a:rPr>
              <a:t>Mark and Hans are not able to chat between 9:00 AM and 4:30 PM in their local time, as they have to go to school.  Also, from 11:00 PM till 7:00 AM their local time they won’t be able to chat because they will be sleeping.</a:t>
            </a:r>
          </a:p>
          <a:p>
            <a:r>
              <a:rPr lang="en-US" dirty="0"/>
              <a:t>When would be a good time for Mark and Hans to chat?  </a:t>
            </a:r>
            <a:r>
              <a:rPr lang="en-US" dirty="0">
                <a:solidFill>
                  <a:schemeClr val="bg1">
                    <a:lumMod val="50000"/>
                  </a:schemeClr>
                </a:solidFill>
              </a:rPr>
              <a:t>Write the local times in the table</a:t>
            </a:r>
            <a:r>
              <a:rPr lang="en-US" dirty="0" smtClean="0">
                <a:solidFill>
                  <a:schemeClr val="bg1">
                    <a:lumMod val="50000"/>
                  </a:schemeClr>
                </a:solidFill>
              </a:rPr>
              <a:t>.</a:t>
            </a:r>
          </a:p>
          <a:p>
            <a:endParaRPr lang="en-US" dirty="0"/>
          </a:p>
          <a:p>
            <a:endParaRPr lang="en-US" dirty="0" smtClean="0"/>
          </a:p>
          <a:p>
            <a:endParaRPr lang="en-US" dirty="0"/>
          </a:p>
          <a:p>
            <a:endParaRPr lang="en-US" dirty="0" smtClean="0"/>
          </a:p>
          <a:p>
            <a:endParaRPr lang="en-US" dirty="0"/>
          </a:p>
          <a:p>
            <a:endParaRPr lang="en-US" dirty="0"/>
          </a:p>
        </p:txBody>
      </p:sp>
      <p:sp>
        <p:nvSpPr>
          <p:cNvPr id="3" name="Rounded Rectangle 2"/>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2"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3"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1175478"/>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885" y="5085184"/>
            <a:ext cx="519112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17088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a:t>
            </a:r>
            <a:r>
              <a:rPr lang="en-GB" sz="4000" dirty="0">
                <a:solidFill>
                  <a:schemeClr val="tx1">
                    <a:lumMod val="95000"/>
                    <a:lumOff val="5000"/>
                  </a:schemeClr>
                </a:solidFill>
              </a:rPr>
              <a:t>: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dirty="0"/>
          </a:p>
          <a:p>
            <a:endParaRPr lang="en-US" dirty="0"/>
          </a:p>
          <a:p>
            <a:endParaRPr lang="en-US" dirty="0"/>
          </a:p>
          <a:p>
            <a:endParaRPr lang="en-US" dirty="0"/>
          </a:p>
          <a:p>
            <a:endParaRPr lang="en-US" dirty="0"/>
          </a:p>
          <a:p>
            <a:r>
              <a:rPr lang="en-US" b="1" dirty="0">
                <a:solidFill>
                  <a:schemeClr val="bg1">
                    <a:lumMod val="50000"/>
                  </a:schemeClr>
                </a:solidFill>
              </a:rPr>
              <a:t>QUESTION 11.2</a:t>
            </a:r>
          </a:p>
          <a:p>
            <a:r>
              <a:rPr lang="en-US" dirty="0"/>
              <a:t>Mark and Hans are not able to chat between 9:00 AM and 4:30 PM in their local time, as they have to go to school.  Also, from 11:00 PM till 7:00 AM their local time they won’t be able to chat because they will be sleeping.</a:t>
            </a:r>
          </a:p>
          <a:p>
            <a:r>
              <a:rPr lang="en-US" dirty="0">
                <a:solidFill>
                  <a:schemeClr val="bg1">
                    <a:lumMod val="50000"/>
                  </a:schemeClr>
                </a:solidFill>
              </a:rPr>
              <a:t>When would be a good time for Mark and Hans to chat?  Write the local times in the table</a:t>
            </a:r>
            <a:r>
              <a:rPr lang="en-US" dirty="0" smtClean="0">
                <a:solidFill>
                  <a:schemeClr val="bg1">
                    <a:lumMod val="50000"/>
                  </a:schemeClr>
                </a:solidFill>
              </a:rPr>
              <a:t>.</a:t>
            </a:r>
          </a:p>
          <a:p>
            <a:endParaRPr lang="en-US" dirty="0"/>
          </a:p>
          <a:p>
            <a:endParaRPr lang="en-US" dirty="0" smtClean="0"/>
          </a:p>
          <a:p>
            <a:endParaRPr lang="en-US" dirty="0"/>
          </a:p>
          <a:p>
            <a:endParaRPr lang="en-US" dirty="0" smtClean="0"/>
          </a:p>
          <a:p>
            <a:endParaRPr lang="en-US" dirty="0"/>
          </a:p>
          <a:p>
            <a:endParaRPr lang="en-US"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3"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1175478"/>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885" y="5085184"/>
            <a:ext cx="519112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28773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11</a:t>
            </a:r>
            <a:r>
              <a:rPr lang="en-GB" sz="4000" dirty="0">
                <a:solidFill>
                  <a:schemeClr val="tx1">
                    <a:lumMod val="95000"/>
                    <a:lumOff val="5000"/>
                  </a:schemeClr>
                </a:solidFill>
              </a:rPr>
              <a:t>: Internet Relay Chat</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dirty="0"/>
          </a:p>
          <a:p>
            <a:endParaRPr lang="en-US" dirty="0"/>
          </a:p>
          <a:p>
            <a:endParaRPr lang="en-US" dirty="0"/>
          </a:p>
          <a:p>
            <a:endParaRPr lang="en-US" dirty="0"/>
          </a:p>
          <a:p>
            <a:endParaRPr lang="en-US" dirty="0"/>
          </a:p>
          <a:p>
            <a:r>
              <a:rPr lang="en-US" b="1" dirty="0">
                <a:solidFill>
                  <a:schemeClr val="bg1">
                    <a:lumMod val="50000"/>
                  </a:schemeClr>
                </a:solidFill>
              </a:rPr>
              <a:t>QUESTION 11.2</a:t>
            </a:r>
          </a:p>
          <a:p>
            <a:r>
              <a:rPr lang="en-US" dirty="0">
                <a:solidFill>
                  <a:schemeClr val="bg1">
                    <a:lumMod val="50000"/>
                  </a:schemeClr>
                </a:solidFill>
              </a:rPr>
              <a:t>Mark and Hans are not able to chat between 9:00 AM and 4:30 PM in their local time, as they have to go to school.  Also, from 11:00 PM till 7:00 AM their local time they won’t be able to chat because they will be sleeping.</a:t>
            </a:r>
          </a:p>
          <a:p>
            <a:r>
              <a:rPr lang="en-US" dirty="0">
                <a:solidFill>
                  <a:schemeClr val="bg1">
                    <a:lumMod val="50000"/>
                  </a:schemeClr>
                </a:solidFill>
              </a:rPr>
              <a:t>When would be a good time for Mark and Hans to chat?  Write the local times in the table</a:t>
            </a:r>
            <a:r>
              <a:rPr lang="en-US" dirty="0" smtClean="0">
                <a:solidFill>
                  <a:schemeClr val="bg1">
                    <a:lumMod val="50000"/>
                  </a:schemeClr>
                </a:solidFill>
              </a:rPr>
              <a:t>.</a:t>
            </a:r>
          </a:p>
          <a:p>
            <a:endParaRPr lang="en-US" dirty="0"/>
          </a:p>
          <a:p>
            <a:endParaRPr lang="en-US" dirty="0" smtClean="0"/>
          </a:p>
          <a:p>
            <a:endParaRPr lang="en-US" dirty="0"/>
          </a:p>
          <a:p>
            <a:endParaRPr lang="en-US" dirty="0" smtClean="0"/>
          </a:p>
          <a:p>
            <a:endParaRPr lang="en-US" dirty="0"/>
          </a:p>
          <a:p>
            <a:endParaRPr lang="en-US"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2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885" y="1175478"/>
            <a:ext cx="5391480" cy="1659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885" y="5085184"/>
            <a:ext cx="519112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16725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Brooklet">
      <a:dk1>
        <a:sysClr val="windowText" lastClr="000000"/>
      </a:dk1>
      <a:lt1>
        <a:sysClr val="window" lastClr="FFFFFF"/>
      </a:lt1>
      <a:dk2>
        <a:srgbClr val="4062E3"/>
      </a:dk2>
      <a:lt2>
        <a:srgbClr val="C7E4F8"/>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Brooklet</Template>
  <TotalTime>2405</TotalTime>
  <Words>1169</Words>
  <Application>Microsoft Office PowerPoint</Application>
  <PresentationFormat>On-screen Show (4:3)</PresentationFormat>
  <Paragraphs>193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Brooklet</vt:lpstr>
      <vt:lpstr>Mathematics Unit 11: Internet Relay Chat</vt:lpstr>
      <vt:lpstr>Mathematics Unit 11: Internet Relay Chat</vt:lpstr>
      <vt:lpstr>Mathematics Unit 11: Internet Relay Chat</vt:lpstr>
      <vt:lpstr>Mathematics Unit 11: Internet Relay Chat</vt:lpstr>
      <vt:lpstr>Mathematics Unit 11: Internet Relay Chat</vt:lpstr>
      <vt:lpstr>Mathematics Unit 11: Internet Relay Chat</vt:lpstr>
      <vt:lpstr>Mathematics Unit 11: Internet Relay Chat</vt:lpstr>
      <vt:lpstr>Mathematics Unit 11: Internet Relay Chat</vt:lpstr>
      <vt:lpstr>Mathematics Unit 11: Internet Relay Chat</vt:lpstr>
      <vt:lpstr>Mathematics Unit 11: Internet Relay Chat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Greenslade M</cp:lastModifiedBy>
  <cp:revision>66</cp:revision>
  <dcterms:created xsi:type="dcterms:W3CDTF">2010-03-16T17:53:16Z</dcterms:created>
  <dcterms:modified xsi:type="dcterms:W3CDTF">2015-02-07T18:24:23Z</dcterms:modified>
</cp:coreProperties>
</file>