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2"/>
  </p:handoutMasterIdLst>
  <p:sldIdLst>
    <p:sldId id="262" r:id="rId2"/>
    <p:sldId id="296" r:id="rId3"/>
    <p:sldId id="295" r:id="rId4"/>
    <p:sldId id="294" r:id="rId5"/>
    <p:sldId id="293" r:id="rId6"/>
    <p:sldId id="292" r:id="rId7"/>
    <p:sldId id="297" r:id="rId8"/>
    <p:sldId id="298" r:id="rId9"/>
    <p:sldId id="299" r:id="rId10"/>
    <p:sldId id="30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2/7/2015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2/7/2015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2/7/2015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2/7/2015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2/7/2015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2/7/2015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6.xml"/><Relationship Id="rId4" Type="http://schemas.openxmlformats.org/officeDocument/2006/relationships/slide" Target="slide9.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1.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9.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6.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6.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6.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07831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dirty="0" smtClean="0"/>
              <a:t>Mark (from Sydney, Australia) and Hans (from Berlin, Germany) often communicate with each other using “chat” on the Internet.  They have to log on to the Internet at the same time to be able to chat.</a:t>
            </a:r>
          </a:p>
          <a:p>
            <a:endParaRPr lang="en-US" dirty="0" smtClean="0"/>
          </a:p>
          <a:p>
            <a:r>
              <a:rPr lang="en-US" dirty="0" smtClean="0"/>
              <a:t>To find a suitable time to chat, Mark looked up a chart of world times and found the following:</a:t>
            </a:r>
          </a:p>
          <a:p>
            <a:endParaRPr lang="en-US" dirty="0"/>
          </a:p>
          <a:p>
            <a:endParaRPr lang="en-US" dirty="0" smtClean="0"/>
          </a:p>
          <a:p>
            <a:endParaRPr lang="en-US" dirty="0"/>
          </a:p>
          <a:p>
            <a:endParaRPr lang="en-US" dirty="0" smtClean="0"/>
          </a:p>
          <a:p>
            <a:endParaRPr lang="en-US" dirty="0"/>
          </a:p>
          <a:p>
            <a:endParaRPr lang="en-US" dirty="0" smtClean="0"/>
          </a:p>
          <a:p>
            <a:endParaRPr lang="en-US" b="1" dirty="0" smtClean="0"/>
          </a:p>
          <a:p>
            <a:endParaRPr lang="en-US" b="1" dirty="0" smtClean="0"/>
          </a:p>
          <a:p>
            <a:endParaRPr lang="en-US" b="1" dirty="0"/>
          </a:p>
          <a:p>
            <a:r>
              <a:rPr lang="en-US" b="1" dirty="0" smtClean="0"/>
              <a:t>QUESTION 11.1</a:t>
            </a:r>
            <a:endParaRPr lang="en-US" b="1" dirty="0" smtClean="0"/>
          </a:p>
          <a:p>
            <a:r>
              <a:rPr lang="en-US" dirty="0" smtClean="0"/>
              <a:t>At 7:00 PM in Sydney, what time is it in Berlin?</a:t>
            </a:r>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3266642"/>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b="1" dirty="0"/>
              <a:t>QUESTION 11.2</a:t>
            </a:r>
          </a:p>
          <a:p>
            <a:r>
              <a:rPr lang="en-US" dirty="0"/>
              <a:t>Mark and Hans are not able to chat between 9:00 AM and 4:30 PM in their local time, as they have to go to school.  Also, from 11:00 PM till 7:00 AM their local time they won’t be able to chat because they will be sleeping.</a:t>
            </a:r>
          </a:p>
          <a:p>
            <a:r>
              <a:rPr lang="en-US" dirty="0"/>
              <a:t>When would be a good time for Mark and Hans to chat?  Write the local times in the table</a:t>
            </a:r>
            <a:r>
              <a:rPr lang="en-US" dirty="0" smtClean="0"/>
              <a:t>.</a:t>
            </a:r>
          </a:p>
          <a:p>
            <a:endParaRPr lang="en-US" dirty="0"/>
          </a:p>
          <a:p>
            <a:endParaRPr lang="en-US" dirty="0" smtClean="0"/>
          </a:p>
          <a:p>
            <a:endParaRPr lang="en-US" dirty="0"/>
          </a:p>
          <a:p>
            <a:endParaRPr lang="en-US" dirty="0" smtClean="0"/>
          </a:p>
          <a:p>
            <a:endParaRPr lang="en-US" dirty="0"/>
          </a:p>
          <a:p>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1175478"/>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5" y="5085184"/>
            <a:ext cx="51911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143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07831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dirty="0">
                <a:solidFill>
                  <a:schemeClr val="bg1">
                    <a:lumMod val="50000"/>
                  </a:schemeClr>
                </a:solidFill>
              </a:rPr>
              <a:t>Mark (from Sydney, Australia) and Hans (from Berlin, Germany) often communicate with each other using “chat” on the Internet.  They have to log on to the Internet at the same time to be able to chat.</a:t>
            </a:r>
          </a:p>
          <a:p>
            <a:endParaRPr lang="en-US" dirty="0">
              <a:solidFill>
                <a:schemeClr val="bg1">
                  <a:lumMod val="50000"/>
                </a:schemeClr>
              </a:solidFill>
            </a:endParaRPr>
          </a:p>
          <a:p>
            <a:r>
              <a:rPr lang="en-US" dirty="0">
                <a:solidFill>
                  <a:schemeClr val="bg1">
                    <a:lumMod val="50000"/>
                  </a:schemeClr>
                </a:solidFill>
              </a:rPr>
              <a:t>To find a suitable time to chat, Mark looked up a chart of world times and found the following:</a:t>
            </a:r>
          </a:p>
          <a:p>
            <a:endParaRPr lang="en-US" dirty="0"/>
          </a:p>
          <a:p>
            <a:endParaRPr lang="en-US" dirty="0"/>
          </a:p>
          <a:p>
            <a:endParaRPr lang="en-US" dirty="0"/>
          </a:p>
          <a:p>
            <a:endParaRPr lang="en-US" dirty="0"/>
          </a:p>
          <a:p>
            <a:endParaRPr lang="en-US" dirty="0"/>
          </a:p>
          <a:p>
            <a:endParaRPr lang="en-US" dirty="0"/>
          </a:p>
          <a:p>
            <a:endParaRPr lang="en-US" b="1" dirty="0"/>
          </a:p>
          <a:p>
            <a:endParaRPr lang="en-US" b="1" dirty="0"/>
          </a:p>
          <a:p>
            <a:endParaRPr lang="en-US" b="1" dirty="0"/>
          </a:p>
          <a:p>
            <a:r>
              <a:rPr lang="en-US" b="1" dirty="0"/>
              <a:t>QUESTION 11.1</a:t>
            </a:r>
          </a:p>
          <a:p>
            <a:r>
              <a:rPr lang="en-US" dirty="0"/>
              <a:t>At 7:00 PM in Sydney, what time is it in Berlin?</a:t>
            </a:r>
            <a:endParaRPr lang="en-GB" dirty="0"/>
          </a:p>
        </p:txBody>
      </p:sp>
      <p:sp>
        <p:nvSpPr>
          <p:cNvPr id="3" name="Rounded Rectangle 2"/>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2"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3266642"/>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188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07831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dirty="0"/>
              <a:t>Mark (from Sydney, Australia) and Hans (from Berlin, Germany) </a:t>
            </a:r>
            <a:r>
              <a:rPr lang="en-US" dirty="0">
                <a:solidFill>
                  <a:schemeClr val="bg1">
                    <a:lumMod val="50000"/>
                  </a:schemeClr>
                </a:solidFill>
              </a:rPr>
              <a:t>often communicate with each other using “chat” on the Internet.  </a:t>
            </a:r>
            <a:r>
              <a:rPr lang="en-US" dirty="0"/>
              <a:t>They have to log on to the Internet at the same time to be able to chat.</a:t>
            </a:r>
          </a:p>
          <a:p>
            <a:endParaRPr lang="en-US" dirty="0"/>
          </a:p>
          <a:p>
            <a:r>
              <a:rPr lang="en-US" dirty="0">
                <a:solidFill>
                  <a:schemeClr val="bg1">
                    <a:lumMod val="50000"/>
                  </a:schemeClr>
                </a:solidFill>
              </a:rPr>
              <a:t>To find a suitable time to chat, </a:t>
            </a:r>
            <a:r>
              <a:rPr lang="en-US" dirty="0"/>
              <a:t>Mark looked up a chart of world times and found the following:</a:t>
            </a:r>
          </a:p>
          <a:p>
            <a:endParaRPr lang="en-US" dirty="0"/>
          </a:p>
          <a:p>
            <a:endParaRPr lang="en-US" dirty="0"/>
          </a:p>
          <a:p>
            <a:endParaRPr lang="en-US" dirty="0"/>
          </a:p>
          <a:p>
            <a:endParaRPr lang="en-US" dirty="0"/>
          </a:p>
          <a:p>
            <a:endParaRPr lang="en-US" dirty="0"/>
          </a:p>
          <a:p>
            <a:endParaRPr lang="en-US" dirty="0"/>
          </a:p>
          <a:p>
            <a:endParaRPr lang="en-US" b="1" dirty="0"/>
          </a:p>
          <a:p>
            <a:endParaRPr lang="en-US" b="1" dirty="0"/>
          </a:p>
          <a:p>
            <a:endParaRPr lang="en-US" b="1" dirty="0"/>
          </a:p>
          <a:p>
            <a:r>
              <a:rPr lang="en-US" b="1" dirty="0">
                <a:solidFill>
                  <a:schemeClr val="bg1">
                    <a:lumMod val="50000"/>
                  </a:schemeClr>
                </a:solidFill>
              </a:rPr>
              <a:t>QUESTION 11.1</a:t>
            </a:r>
          </a:p>
          <a:p>
            <a:r>
              <a:rPr lang="en-US" dirty="0">
                <a:solidFill>
                  <a:schemeClr val="bg1">
                    <a:lumMod val="50000"/>
                  </a:schemeClr>
                </a:solidFill>
              </a:rPr>
              <a:t>At 7:00 PM in Sydney, what time is it in Berlin?</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3266642"/>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00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07831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dirty="0">
                <a:solidFill>
                  <a:schemeClr val="bg1">
                    <a:lumMod val="50000"/>
                  </a:schemeClr>
                </a:solidFill>
              </a:rPr>
              <a:t>Mark (from Sydney, Australia) and Hans (from Berlin, Germany) often communicate with each other using “chat” on the Internet.  They have to log on to the Internet at the same time to be able to chat.</a:t>
            </a:r>
          </a:p>
          <a:p>
            <a:endParaRPr lang="en-US" dirty="0">
              <a:solidFill>
                <a:schemeClr val="bg1">
                  <a:lumMod val="50000"/>
                </a:schemeClr>
              </a:solidFill>
            </a:endParaRPr>
          </a:p>
          <a:p>
            <a:r>
              <a:rPr lang="en-US" dirty="0">
                <a:solidFill>
                  <a:schemeClr val="bg1">
                    <a:lumMod val="50000"/>
                  </a:schemeClr>
                </a:solidFill>
              </a:rPr>
              <a:t>To find a suitable time to chat, Mark looked up a chart of world times and found the following:</a:t>
            </a:r>
          </a:p>
          <a:p>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r>
              <a:rPr lang="en-US" b="1" dirty="0">
                <a:solidFill>
                  <a:schemeClr val="bg1">
                    <a:lumMod val="50000"/>
                  </a:schemeClr>
                </a:solidFill>
              </a:rPr>
              <a:t>QUESTION 11.1</a:t>
            </a:r>
          </a:p>
          <a:p>
            <a:r>
              <a:rPr lang="en-US" dirty="0">
                <a:solidFill>
                  <a:schemeClr val="bg1">
                    <a:lumMod val="50000"/>
                  </a:schemeClr>
                </a:solidFill>
              </a:rPr>
              <a:t>At 7:00 PM in Sydney, what time is it in Berlin?</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3266642"/>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782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078313"/>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dirty="0"/>
              <a:t>Mark (from Sydney, Australia) and Hans (from Berlin, Germany) often communicate with each other using “chat” on the Internet.  They have to log on to the Internet at the same time to be able to chat.</a:t>
            </a:r>
          </a:p>
          <a:p>
            <a:endParaRPr lang="en-US" dirty="0"/>
          </a:p>
          <a:p>
            <a:r>
              <a:rPr lang="en-US" dirty="0"/>
              <a:t>To find a suitable time to chat, Mark looked up a chart of world times and found the following:</a:t>
            </a:r>
          </a:p>
          <a:p>
            <a:endParaRPr lang="en-US" dirty="0"/>
          </a:p>
          <a:p>
            <a:endParaRPr lang="en-US" dirty="0"/>
          </a:p>
          <a:p>
            <a:endParaRPr lang="en-US" dirty="0"/>
          </a:p>
          <a:p>
            <a:endParaRPr lang="en-US" dirty="0"/>
          </a:p>
          <a:p>
            <a:endParaRPr lang="en-US" dirty="0"/>
          </a:p>
          <a:p>
            <a:endParaRPr lang="en-US" dirty="0"/>
          </a:p>
          <a:p>
            <a:endParaRPr lang="en-US" b="1" dirty="0"/>
          </a:p>
          <a:p>
            <a:endParaRPr lang="en-US" b="1" dirty="0"/>
          </a:p>
          <a:p>
            <a:endParaRPr lang="en-US" b="1" dirty="0"/>
          </a:p>
          <a:p>
            <a:r>
              <a:rPr lang="en-US" b="1" dirty="0"/>
              <a:t>QUESTION 11.1</a:t>
            </a:r>
          </a:p>
          <a:p>
            <a:r>
              <a:rPr lang="en-US" dirty="0"/>
              <a:t>At 7:00 PM in Sydney, what time is it in Berlin?</a:t>
            </a:r>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3266642"/>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61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smtClean="0"/>
          </a:p>
          <a:p>
            <a:endParaRPr lang="en-US" dirty="0"/>
          </a:p>
          <a:p>
            <a:endParaRPr lang="en-US" dirty="0" smtClean="0"/>
          </a:p>
          <a:p>
            <a:endParaRPr lang="en-US" dirty="0" smtClean="0"/>
          </a:p>
          <a:p>
            <a:endParaRPr lang="en-US" dirty="0"/>
          </a:p>
          <a:p>
            <a:endParaRPr lang="en-US" dirty="0"/>
          </a:p>
          <a:p>
            <a:r>
              <a:rPr lang="en-US" b="1" dirty="0" smtClean="0"/>
              <a:t>QUESTION 11.2</a:t>
            </a:r>
            <a:endParaRPr lang="en-US" b="1" dirty="0"/>
          </a:p>
          <a:p>
            <a:r>
              <a:rPr lang="en-US" dirty="0" smtClean="0"/>
              <a:t>Mark and Hans are not able to chat between 9:00 AM and 4:30 PM in their local time, as they have to go to school.  Also, from 11:00 PM till 7:00 AM their local time they won’t be able to chat because they will be sleeping.</a:t>
            </a:r>
          </a:p>
          <a:p>
            <a:r>
              <a:rPr lang="en-US" dirty="0" smtClean="0"/>
              <a:t>When would be a good time for Mark and Hans to chat?  Write the local times in the table.</a:t>
            </a:r>
          </a:p>
          <a:p>
            <a:endParaRPr lang="en-US" dirty="0"/>
          </a:p>
          <a:p>
            <a:endParaRPr lang="en-US" dirty="0" smtClean="0"/>
          </a:p>
          <a:p>
            <a:endParaRPr lang="en-US" dirty="0"/>
          </a:p>
          <a:p>
            <a:endParaRPr lang="en-US" dirty="0" smtClean="0"/>
          </a:p>
          <a:p>
            <a:endParaRPr lang="en-US"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1175478"/>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5" y="5085184"/>
            <a:ext cx="51911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38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b="1" dirty="0">
                <a:solidFill>
                  <a:schemeClr val="bg1">
                    <a:lumMod val="50000"/>
                  </a:schemeClr>
                </a:solidFill>
              </a:rPr>
              <a:t>QUESTION 11.2</a:t>
            </a:r>
          </a:p>
          <a:p>
            <a:r>
              <a:rPr lang="en-US" dirty="0">
                <a:solidFill>
                  <a:schemeClr val="bg1">
                    <a:lumMod val="50000"/>
                  </a:schemeClr>
                </a:solidFill>
              </a:rPr>
              <a:t>Mark and Hans are not able to chat between 9:00 AM and 4:30 PM in their local time, as they have to go to school.  Also, from 11:00 PM till 7:00 AM their local time they won’t be able to chat because they will be sleeping.</a:t>
            </a:r>
          </a:p>
          <a:p>
            <a:r>
              <a:rPr lang="en-US" dirty="0"/>
              <a:t>When would be a good time for Mark and Hans to chat?  </a:t>
            </a:r>
            <a:r>
              <a:rPr lang="en-US" dirty="0">
                <a:solidFill>
                  <a:schemeClr val="bg1">
                    <a:lumMod val="50000"/>
                  </a:schemeClr>
                </a:solidFill>
              </a:rPr>
              <a:t>Write the local times in the table</a:t>
            </a:r>
            <a:r>
              <a:rPr lang="en-US" dirty="0" smtClean="0">
                <a:solidFill>
                  <a:schemeClr val="bg1">
                    <a:lumMod val="50000"/>
                  </a:schemeClr>
                </a:solidFill>
              </a:rPr>
              <a:t>.</a:t>
            </a:r>
          </a:p>
          <a:p>
            <a:endParaRPr lang="en-US" dirty="0"/>
          </a:p>
          <a:p>
            <a:endParaRPr lang="en-US" dirty="0" smtClean="0"/>
          </a:p>
          <a:p>
            <a:endParaRPr lang="en-US" dirty="0"/>
          </a:p>
          <a:p>
            <a:endParaRPr lang="en-US" dirty="0" smtClean="0"/>
          </a:p>
          <a:p>
            <a:endParaRPr lang="en-US" dirty="0"/>
          </a:p>
          <a:p>
            <a:endParaRPr lang="en-US" dirty="0"/>
          </a:p>
        </p:txBody>
      </p:sp>
      <p:sp>
        <p:nvSpPr>
          <p:cNvPr id="3" name="Rounded Rectangle 2"/>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2"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1175478"/>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5" y="5085184"/>
            <a:ext cx="51911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708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b="1" dirty="0">
                <a:solidFill>
                  <a:schemeClr val="bg1">
                    <a:lumMod val="50000"/>
                  </a:schemeClr>
                </a:solidFill>
              </a:rPr>
              <a:t>QUESTION 11.2</a:t>
            </a:r>
          </a:p>
          <a:p>
            <a:r>
              <a:rPr lang="en-US" dirty="0"/>
              <a:t>Mark and Hans are not able to chat between 9:00 AM and 4:30 PM in their local time, as they have to go to school.  Also, from 11:00 PM till 7:00 AM their local time they won’t be able to chat because they will be sleeping.</a:t>
            </a:r>
          </a:p>
          <a:p>
            <a:r>
              <a:rPr lang="en-US" dirty="0">
                <a:solidFill>
                  <a:schemeClr val="bg1">
                    <a:lumMod val="50000"/>
                  </a:schemeClr>
                </a:solidFill>
              </a:rPr>
              <a:t>When would be a good time for Mark and Hans to chat?  Write the local times in the table</a:t>
            </a:r>
            <a:r>
              <a:rPr lang="en-US" dirty="0" smtClean="0">
                <a:solidFill>
                  <a:schemeClr val="bg1">
                    <a:lumMod val="50000"/>
                  </a:schemeClr>
                </a:solidFill>
              </a:rPr>
              <a:t>.</a:t>
            </a:r>
          </a:p>
          <a:p>
            <a:endParaRPr lang="en-US" dirty="0"/>
          </a:p>
          <a:p>
            <a:endParaRPr lang="en-US" dirty="0" smtClean="0"/>
          </a:p>
          <a:p>
            <a:endParaRPr lang="en-US" dirty="0"/>
          </a:p>
          <a:p>
            <a:endParaRPr lang="en-US" dirty="0" smtClean="0"/>
          </a:p>
          <a:p>
            <a:endParaRPr lang="en-US" dirty="0"/>
          </a:p>
          <a:p>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3"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4"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1175478"/>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5" y="5085184"/>
            <a:ext cx="51911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2877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11</a:t>
            </a:r>
            <a:r>
              <a:rPr lang="en-GB" sz="4000" dirty="0">
                <a:solidFill>
                  <a:schemeClr val="tx1">
                    <a:lumMod val="95000"/>
                    <a:lumOff val="5000"/>
                  </a:schemeClr>
                </a:solidFill>
              </a:rPr>
              <a:t>: Internet Relay Chat</a:t>
            </a:r>
            <a:endParaRPr lang="en-US" sz="4000" dirty="0">
              <a:solidFill>
                <a:schemeClr val="tx1">
                  <a:lumMod val="95000"/>
                  <a:lumOff val="5000"/>
                </a:schemeClr>
              </a:solidFill>
            </a:endParaRPr>
          </a:p>
        </p:txBody>
      </p:sp>
      <p:sp>
        <p:nvSpPr>
          <p:cNvPr id="14" name="TextBox 13"/>
          <p:cNvSpPr txBox="1"/>
          <p:nvPr/>
        </p:nvSpPr>
        <p:spPr>
          <a:xfrm>
            <a:off x="142844" y="114298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dirty="0"/>
          </a:p>
          <a:p>
            <a:endParaRPr lang="en-US" dirty="0"/>
          </a:p>
          <a:p>
            <a:r>
              <a:rPr lang="en-US" b="1" dirty="0">
                <a:solidFill>
                  <a:schemeClr val="bg1">
                    <a:lumMod val="50000"/>
                  </a:schemeClr>
                </a:solidFill>
              </a:rPr>
              <a:t>QUESTION 11.2</a:t>
            </a:r>
          </a:p>
          <a:p>
            <a:r>
              <a:rPr lang="en-US" dirty="0">
                <a:solidFill>
                  <a:schemeClr val="bg1">
                    <a:lumMod val="50000"/>
                  </a:schemeClr>
                </a:solidFill>
              </a:rPr>
              <a:t>Mark and Hans are not able to chat between 9:00 AM and 4:30 PM in their local time, as they have to go to school.  Also, from 11:00 PM till 7:00 AM their local time they won’t be able to chat because they will be sleeping.</a:t>
            </a:r>
          </a:p>
          <a:p>
            <a:r>
              <a:rPr lang="en-US" dirty="0">
                <a:solidFill>
                  <a:schemeClr val="bg1">
                    <a:lumMod val="50000"/>
                  </a:schemeClr>
                </a:solidFill>
              </a:rPr>
              <a:t>When would be a good time for Mark and Hans to chat?  Write the local times in the table</a:t>
            </a:r>
            <a:r>
              <a:rPr lang="en-US" dirty="0" smtClean="0">
                <a:solidFill>
                  <a:schemeClr val="bg1">
                    <a:lumMod val="50000"/>
                  </a:schemeClr>
                </a:solidFill>
              </a:rPr>
              <a:t>.</a:t>
            </a:r>
          </a:p>
          <a:p>
            <a:endParaRPr lang="en-US" dirty="0"/>
          </a:p>
          <a:p>
            <a:endParaRPr lang="en-US" dirty="0" smtClean="0"/>
          </a:p>
          <a:p>
            <a:endParaRPr lang="en-US" dirty="0"/>
          </a:p>
          <a:p>
            <a:endParaRPr lang="en-US" dirty="0" smtClean="0"/>
          </a:p>
          <a:p>
            <a:endParaRPr lang="en-US" dirty="0"/>
          </a:p>
          <a:p>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10" name="Rounded Rectangle 9">
            <a:hlinkClick r:id="rId5"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2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5" y="1175478"/>
            <a:ext cx="5391480" cy="1659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5" y="5085184"/>
            <a:ext cx="51911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1672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2405</TotalTime>
  <Words>1169</Words>
  <Application>Microsoft Office PowerPoint</Application>
  <PresentationFormat>On-screen Show (4:3)</PresentationFormat>
  <Paragraphs>193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Brooklet</vt:lpstr>
      <vt:lpstr>Mathematics Unit 11: Internet Relay Chat</vt:lpstr>
      <vt:lpstr>Mathematics Unit 11: Internet Relay Chat</vt:lpstr>
      <vt:lpstr>Mathematics Unit 11: Internet Relay Chat</vt:lpstr>
      <vt:lpstr>Mathematics Unit 11: Internet Relay Chat</vt:lpstr>
      <vt:lpstr>Mathematics Unit 11: Internet Relay Chat</vt:lpstr>
      <vt:lpstr>Mathematics Unit 11: Internet Relay Chat</vt:lpstr>
      <vt:lpstr>Mathematics Unit 11: Internet Relay Chat</vt:lpstr>
      <vt:lpstr>Mathematics Unit 11: Internet Relay Chat</vt:lpstr>
      <vt:lpstr>Mathematics Unit 11: Internet Relay Chat</vt:lpstr>
      <vt:lpstr>Mathematics Unit 11: Internet Relay Chat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66</cp:revision>
  <dcterms:created xsi:type="dcterms:W3CDTF">2010-03-16T17:53:16Z</dcterms:created>
  <dcterms:modified xsi:type="dcterms:W3CDTF">2015-02-07T18:24:23Z</dcterms:modified>
</cp:coreProperties>
</file>