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4: 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Coloured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Candies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14.1</a:t>
            </a:r>
            <a:endParaRPr lang="en-US" b="1" dirty="0" smtClean="0"/>
          </a:p>
          <a:p>
            <a:r>
              <a:rPr lang="en-US" dirty="0" smtClean="0"/>
              <a:t>Robert’s mother lets him pick one candy from a bag.  He can’t see the candies.  The number of candies of each </a:t>
            </a:r>
            <a:r>
              <a:rPr lang="en-US" dirty="0" err="1" smtClean="0"/>
              <a:t>colour</a:t>
            </a:r>
            <a:r>
              <a:rPr lang="en-US" dirty="0" smtClean="0"/>
              <a:t> in the bag is shown in the following graph.</a:t>
            </a:r>
          </a:p>
          <a:p>
            <a:r>
              <a:rPr lang="en-US" dirty="0" smtClean="0"/>
              <a:t>What is the probability that Robert will pick a red candy?</a:t>
            </a:r>
          </a:p>
          <a:p>
            <a:pPr marL="342900" indent="-342900">
              <a:buAutoNum type="alphaUcPeriod"/>
            </a:pPr>
            <a:r>
              <a:rPr lang="en-US" dirty="0" smtClean="0"/>
              <a:t>10%</a:t>
            </a:r>
          </a:p>
          <a:p>
            <a:pPr marL="342900" indent="-342900">
              <a:buAutoNum type="alphaUcPeriod"/>
            </a:pPr>
            <a:r>
              <a:rPr lang="en-US" dirty="0" smtClean="0"/>
              <a:t>20%</a:t>
            </a:r>
          </a:p>
          <a:p>
            <a:pPr marL="342900" indent="-342900">
              <a:buAutoNum type="alphaUcPeriod"/>
            </a:pPr>
            <a:r>
              <a:rPr lang="en-US" dirty="0" smtClean="0"/>
              <a:t>25%</a:t>
            </a:r>
          </a:p>
          <a:p>
            <a:pPr marL="342900" indent="-342900">
              <a:buAutoNum type="alphaUcPeriod"/>
            </a:pPr>
            <a:r>
              <a:rPr lang="en-US" dirty="0" smtClean="0"/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 smtClean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 smtClean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 smtClean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 smtClean="0"/>
          </a:p>
          <a:p>
            <a:endParaRPr lang="en-US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4" y="3501009"/>
            <a:ext cx="4227832" cy="314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Coloured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Candies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14.1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Robert’s mother lets him pick one candy from a bag.  He can’t see the candies.  The number of candies of each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colour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 the bag is shown in the following graph.</a:t>
            </a:r>
          </a:p>
          <a:p>
            <a:r>
              <a:rPr lang="en-US" dirty="0"/>
              <a:t>What is the probability that Robert will pick a red candy?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4" y="3501009"/>
            <a:ext cx="4227832" cy="314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Coloured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Candies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14.1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Robert’s mother lets him pick one candy from a bag.  He can’t see the candies.  </a:t>
            </a:r>
            <a:r>
              <a:rPr lang="en-US" dirty="0"/>
              <a:t>The number of candies of each </a:t>
            </a:r>
            <a:r>
              <a:rPr lang="en-US" dirty="0" err="1"/>
              <a:t>colour</a:t>
            </a:r>
            <a:r>
              <a:rPr lang="en-US" dirty="0"/>
              <a:t> in the bag is shown in the following graph.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probability that Robert will pick a red candy?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4" y="3501009"/>
            <a:ext cx="4227832" cy="314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Coloured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Candies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14.1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Robert’s mother lets him pick one candy from a bag.  He can’t see the candies.  The number of candies of each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colour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 the bag is shown in the following </a:t>
            </a:r>
            <a:r>
              <a:rPr lang="en-US" dirty="0"/>
              <a:t>graph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</a:t>
            </a:r>
            <a:r>
              <a:rPr lang="en-US" dirty="0"/>
              <a:t>probability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Robert will pick a red candy?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4" y="3501009"/>
            <a:ext cx="4227832" cy="314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Coloured Candies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14.1</a:t>
            </a:r>
          </a:p>
          <a:p>
            <a:r>
              <a:rPr lang="en-US" dirty="0"/>
              <a:t>Robert’s mother lets him pick one candy from a bag.  He can’t see the candies.  The number of candies of each </a:t>
            </a:r>
            <a:r>
              <a:rPr lang="en-US" dirty="0" err="1"/>
              <a:t>colour</a:t>
            </a:r>
            <a:r>
              <a:rPr lang="en-US" dirty="0"/>
              <a:t> in the bag is shown in the following graph.</a:t>
            </a:r>
          </a:p>
          <a:p>
            <a:r>
              <a:rPr lang="en-US" dirty="0"/>
              <a:t>What is the probability that Robert will pick a red candy?</a:t>
            </a:r>
          </a:p>
          <a:p>
            <a:pPr marL="342900" indent="-342900">
              <a:buAutoNum type="alphaUcPeriod"/>
            </a:pPr>
            <a:r>
              <a:rPr lang="en-US" dirty="0"/>
              <a:t>10%</a:t>
            </a:r>
          </a:p>
          <a:p>
            <a:pPr marL="342900" indent="-342900">
              <a:buAutoNum type="alphaUcPeriod"/>
            </a:pPr>
            <a:r>
              <a:rPr lang="en-US" dirty="0"/>
              <a:t>20%</a:t>
            </a:r>
          </a:p>
          <a:p>
            <a:pPr marL="342900" indent="-342900">
              <a:buAutoNum type="alphaUcPeriod"/>
            </a:pPr>
            <a:r>
              <a:rPr lang="en-US" dirty="0"/>
              <a:t>25%</a:t>
            </a:r>
          </a:p>
          <a:p>
            <a:pPr marL="342900" indent="-342900">
              <a:buAutoNum type="alphaUcPeriod"/>
            </a:pPr>
            <a:r>
              <a:rPr lang="en-US" dirty="0"/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24" y="3501009"/>
            <a:ext cx="4227832" cy="314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2399</TotalTime>
  <Words>472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4: Coloured Candies</vt:lpstr>
      <vt:lpstr>Mathematics Unit 14: Coloured Candies</vt:lpstr>
      <vt:lpstr>Mathematics Unit 14: Coloured Candies</vt:lpstr>
      <vt:lpstr>Mathematics Unit 14: Coloured Candies</vt:lpstr>
      <vt:lpstr>Mathematics Unit 14: Coloured Candies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68</cp:revision>
  <dcterms:created xsi:type="dcterms:W3CDTF">2010-03-16T17:53:16Z</dcterms:created>
  <dcterms:modified xsi:type="dcterms:W3CDTF">2015-02-25T19:26:28Z</dcterms:modified>
</cp:coreProperties>
</file>