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Litter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17.1</a:t>
            </a:r>
            <a:endParaRPr lang="en-US" b="1" dirty="0" smtClean="0"/>
          </a:p>
          <a:p>
            <a:r>
              <a:rPr lang="en-US" dirty="0" smtClean="0"/>
              <a:t>For a homework assignment on the environment, students collected information on the decomposition time of several types of litter that people throw away: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 student thinks of displaying the results in a bar graph.  Give </a:t>
            </a:r>
            <a:r>
              <a:rPr lang="en-GB" i="1" dirty="0" smtClean="0"/>
              <a:t>one</a:t>
            </a:r>
            <a:r>
              <a:rPr lang="en-GB" dirty="0" smtClean="0"/>
              <a:t> reason why a bar graph is unsuitable for displaying these data.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84884"/>
            <a:ext cx="5184576" cy="277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Litter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a homework assignment on the environment, students collected information on the decomposition time of several types of litter that people throw away: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 student thinks of displaying the results in a bar graph. </a:t>
            </a:r>
            <a:r>
              <a:rPr lang="en-GB" dirty="0"/>
              <a:t> Give </a:t>
            </a:r>
            <a:r>
              <a:rPr lang="en-GB" i="1" dirty="0"/>
              <a:t>one</a:t>
            </a:r>
            <a:r>
              <a:rPr lang="en-GB" dirty="0"/>
              <a:t> reason why a bar graph is unsuitable for displaying these data.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84884"/>
            <a:ext cx="5184576" cy="277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Litter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a homework assignment on the environment, students collected </a:t>
            </a:r>
            <a:r>
              <a:rPr lang="en-US" dirty="0"/>
              <a:t>information on the decomposition time of several types of litter that people throw away:</a:t>
            </a:r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 student thinks of displaying the results in a bar graph.  Give </a:t>
            </a:r>
            <a:r>
              <a:rPr lang="en-GB" i="1" dirty="0">
                <a:solidFill>
                  <a:schemeClr val="bg1">
                    <a:lumMod val="50000"/>
                  </a:schemeClr>
                </a:solidFill>
              </a:rPr>
              <a:t>one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reason why a bar graph is unsuitable for displaying these data.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84884"/>
            <a:ext cx="5184576" cy="277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Litter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17.1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a homework assignment on the environment, students collected information on the decomposition time of several types of litter that people throw away: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 student thinks of displaying the results in a </a:t>
            </a:r>
            <a:r>
              <a:rPr lang="en-GB" dirty="0"/>
              <a:t>bar graph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.  Give </a:t>
            </a:r>
            <a:r>
              <a:rPr lang="en-GB" i="1" dirty="0">
                <a:solidFill>
                  <a:schemeClr val="bg1">
                    <a:lumMod val="50000"/>
                  </a:schemeClr>
                </a:solidFill>
              </a:rPr>
              <a:t>one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reason why a bar graph is unsuitable for displaying these data.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84884"/>
            <a:ext cx="5184576" cy="277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17: Litter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17.1</a:t>
            </a:r>
          </a:p>
          <a:p>
            <a:r>
              <a:rPr lang="en-US" dirty="0"/>
              <a:t>For a homework assignment on the environment, students collected information on the decomposition time of several types of litter that people throw away:</a:t>
            </a:r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 student thinks of displaying the results in a bar graph.  Give </a:t>
            </a:r>
            <a:r>
              <a:rPr lang="en-GB" i="1" dirty="0"/>
              <a:t>one</a:t>
            </a:r>
            <a:r>
              <a:rPr lang="en-GB" dirty="0"/>
              <a:t> reason why a bar graph is unsuitable for displaying these data.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84884"/>
            <a:ext cx="5184576" cy="277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2393</TotalTime>
  <Words>452</Words>
  <Application>Microsoft Office PowerPoint</Application>
  <PresentationFormat>On-screen Show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17: Litter</vt:lpstr>
      <vt:lpstr>Mathematics Unit 17: Litter</vt:lpstr>
      <vt:lpstr>Mathematics Unit 17: Litter</vt:lpstr>
      <vt:lpstr>Mathematics Unit 17: Litter</vt:lpstr>
      <vt:lpstr>Mathematics Unit 17: Litter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67</cp:revision>
  <dcterms:created xsi:type="dcterms:W3CDTF">2010-03-16T17:53:16Z</dcterms:created>
  <dcterms:modified xsi:type="dcterms:W3CDTF">2015-02-28T14:00:27Z</dcterms:modified>
</cp:coreProperties>
</file>