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2/28/2015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Earthquake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QUESTION 18.1</a:t>
                </a:r>
                <a:endParaRPr lang="en-US" b="1" dirty="0" smtClean="0"/>
              </a:p>
              <a:p>
                <a:r>
                  <a:rPr lang="en-US" dirty="0" smtClean="0"/>
                  <a:t>A documentary was broadcast about earthquakes and how often earthquakes occur.  It included a discussion abou</a:t>
                </a:r>
                <a:r>
                  <a:rPr lang="en-US" dirty="0" smtClean="0"/>
                  <a:t>t the predictability of earthquakes.</a:t>
                </a:r>
              </a:p>
              <a:p>
                <a:r>
                  <a:rPr lang="en-US" dirty="0" smtClean="0"/>
                  <a:t>A geologist stated: “In the next twenty years, the chance that an earthquake will occur in Zed City is two out of three”.</a:t>
                </a:r>
              </a:p>
              <a:p>
                <a:r>
                  <a:rPr lang="en-US" dirty="0" smtClean="0"/>
                  <a:t>Which of the following best reflects the meaning of the geologist’s statement?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b="0" i="1" smtClean="0">
                        <a:latin typeface="Cambria Math"/>
                        <a:ea typeface="Cambria Math"/>
                      </a:rPr>
                      <m:t>20=13.3</m:t>
                    </m:r>
                  </m:oMath>
                </a14:m>
                <a:r>
                  <a:rPr lang="en-GB" dirty="0" smtClean="0"/>
                  <a:t>, so between 13 and 14 years from now there will be an earthquake in Zed City.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 smtClean="0"/>
                  <a:t> is more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 smtClean="0"/>
                  <a:t>, so you can be sure there will be an earthquake in Zed City at some time during the next 20 years.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 smtClean="0"/>
                  <a:t>The likelihood that there will be an earthquake in Zed City at some time during the next 20 years is higher than the likelihood of no earthquake.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 smtClean="0"/>
                  <a:t>You cannot tell what will happen, because nobody can be sure when an earthquake will happen. </a:t>
                </a:r>
                <a:endParaRPr lang="en-GB" dirty="0" smtClean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blipFill rotWithShape="1">
                <a:blip r:embed="rId2"/>
                <a:stretch>
                  <a:fillRect l="-543" t="-325" r="-760" b="-32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6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Earthquake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chemeClr val="bg1">
                        <a:lumMod val="50000"/>
                      </a:schemeClr>
                    </a:solidFill>
                  </a:rPr>
                  <a:t>QUESTION 18.1</a:t>
                </a:r>
              </a:p>
              <a:p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A documentary was broadcast about earthquakes and how often earthquakes occur.  It included a discussion about the predictability of earthquakes.</a:t>
                </a:r>
              </a:p>
              <a:p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A geologist stated: “In the next twenty years, the chance that an earthquake will occur in Zed City is two out of three”.</a:t>
                </a:r>
              </a:p>
              <a:p>
                <a:r>
                  <a:rPr lang="en-US" dirty="0"/>
                  <a:t>Which of the following best reflects the meaning of the geologist’s statement?</a:t>
                </a:r>
                <a:endParaRPr lang="en-US" dirty="0" smtClean="0">
                  <a:solidFill>
                    <a:schemeClr val="bg1">
                      <a:lumMod val="50000"/>
                    </a:schemeClr>
                  </a:solidFill>
                </a:endParaRP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20=13.3</m:t>
                    </m:r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, so between 13 and 14 years from now there will be an earthquake in Zed City.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 is more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, so you can be sure there will be an earthquake in Zed City at some time during the next 20 years.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The likelihood that there will be an earthquake in Zed City at some time during the next 20 years is higher than the likelihood of no earthquake.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You cannot tell what will happen, because nobody can be sure when an earthquake will happen. </a:t>
                </a: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blipFill rotWithShape="1">
                <a:blip r:embed="rId6"/>
                <a:stretch>
                  <a:fillRect l="-543" t="-325" r="-760" b="-32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Earthquake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chemeClr val="bg1">
                        <a:lumMod val="50000"/>
                      </a:schemeClr>
                    </a:solidFill>
                  </a:rPr>
                  <a:t>QUESTION 18.1</a:t>
                </a:r>
              </a:p>
              <a:p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A documentary was broadcast about earthquakes and how often earthquakes occur.  It included a discussion about the predictability of earthquakes.</a:t>
                </a:r>
              </a:p>
              <a:p>
                <a:r>
                  <a:rPr lang="en-US" dirty="0"/>
                  <a:t>A geologist stated: “In the next twenty years, the chance that an earthquake will occur in Zed City is two out of three”.</a:t>
                </a:r>
              </a:p>
              <a:p>
                <a:r>
                  <a:rPr lang="en-US" dirty="0" smtClean="0">
                    <a:solidFill>
                      <a:schemeClr val="bg1">
                        <a:lumMod val="50000"/>
                      </a:schemeClr>
                    </a:solidFill>
                  </a:rPr>
                  <a:t>Which of the following best reflects the meaning of the geologist’s statement?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20=13.3</m:t>
                    </m:r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, so between 13 and 14 years from now there will be an earthquake in Zed City.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 is more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, so you can be sure there will be an earthquake in Zed City at some time during the next 20 years.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The likelihood that there will be an earthquake in Zed City at some time during the next 20 years is higher than the likelihood of no earthquake.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You cannot tell what will happen, because nobody can be sure when an earthquake will happen. </a:t>
                </a: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blipFill rotWithShape="1">
                <a:blip r:embed="rId6"/>
                <a:stretch>
                  <a:fillRect l="-543" t="-325" r="-760" b="-32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18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Earthquake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chemeClr val="bg1">
                        <a:lumMod val="50000"/>
                      </a:schemeClr>
                    </a:solidFill>
                  </a:rPr>
                  <a:t>QUESTION 18.1</a:t>
                </a:r>
              </a:p>
              <a:p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A documentary was broadcast about earthquakes and how often earthquakes occur.  It included a discussion about the predictability of earthquakes.</a:t>
                </a:r>
              </a:p>
              <a:p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A geologist stated: “In the next twenty years, the </a:t>
                </a:r>
                <a:r>
                  <a:rPr lang="en-US" dirty="0"/>
                  <a:t>chance </a:t>
                </a:r>
                <a:r>
                  <a:rPr lang="en-US" dirty="0" smtClean="0">
                    <a:solidFill>
                      <a:schemeClr val="bg1">
                        <a:lumMod val="50000"/>
                      </a:schemeClr>
                    </a:solidFill>
                  </a:rPr>
                  <a:t>that an earthquake will occur in Zed City is two out of three”.</a:t>
                </a:r>
              </a:p>
              <a:p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Which of the following best reflects the meaning of the geologist’s statement?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US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GB" i="1">
                        <a:solidFill>
                          <a:schemeClr val="bg1">
                            <a:lumMod val="50000"/>
                          </a:schemeClr>
                        </a:solidFill>
                        <a:latin typeface="Cambria Math"/>
                        <a:ea typeface="Cambria Math"/>
                      </a:rPr>
                      <m:t>20=13.3</m:t>
                    </m:r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, so between 13 and 14 years from now </a:t>
                </a:r>
                <a:r>
                  <a:rPr lang="en-GB" dirty="0"/>
                  <a:t>there will be </a:t>
                </a: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an earthquake in Zed City.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 is more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solidFill>
                              <a:schemeClr val="bg1">
                                <a:lumMod val="50000"/>
                              </a:schemeClr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, so </a:t>
                </a:r>
                <a:r>
                  <a:rPr lang="en-GB" dirty="0"/>
                  <a:t>you can be sure there will be </a:t>
                </a: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an earthquake in Zed City at some time during the next 20 years.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The </a:t>
                </a:r>
                <a:r>
                  <a:rPr lang="en-GB" dirty="0"/>
                  <a:t>likelihood </a:t>
                </a: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that there will be an earthquake in Zed City at some time during the next 20 years is higher than the likelihood of no earthquake.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You cannot tell what will happen, because </a:t>
                </a:r>
                <a:r>
                  <a:rPr lang="en-GB" dirty="0"/>
                  <a:t>nobody can be sure </a:t>
                </a:r>
                <a:r>
                  <a:rPr lang="en-GB" dirty="0">
                    <a:solidFill>
                      <a:schemeClr val="bg1">
                        <a:lumMod val="50000"/>
                      </a:schemeClr>
                    </a:solidFill>
                  </a:rPr>
                  <a:t>when an earthquake will happen. </a:t>
                </a: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blipFill rotWithShape="1">
                <a:blip r:embed="rId6"/>
                <a:stretch>
                  <a:fillRect l="-543" t="-325" r="-760" b="-32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18: Earthquake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 prstMaterial="dkEdge"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QUESTION 18.1</a:t>
                </a:r>
              </a:p>
              <a:p>
                <a:r>
                  <a:rPr lang="en-US" dirty="0"/>
                  <a:t>A documentary was broadcast about earthquakes and how often earthquakes occur.  It included a discussion about the predictability of earthquakes.</a:t>
                </a:r>
              </a:p>
              <a:p>
                <a:r>
                  <a:rPr lang="en-US" dirty="0"/>
                  <a:t>A geologist stated: “In the next twenty years, the chance that an earthquake will occur in Zed City is two out of three”.</a:t>
                </a:r>
              </a:p>
              <a:p>
                <a:r>
                  <a:rPr lang="en-US" dirty="0"/>
                  <a:t>Which of the following best reflects the meaning of the geologist’s statement?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i="1">
                        <a:latin typeface="Cambria Math"/>
                        <a:ea typeface="Cambria Math"/>
                      </a:rPr>
                      <m:t>20=13.3</m:t>
                    </m:r>
                  </m:oMath>
                </a14:m>
                <a:r>
                  <a:rPr lang="en-GB" dirty="0"/>
                  <a:t>, so between 13 and 14 years from now there will be an earthquake in Zed City.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is more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>
                            <a:latin typeface="Cambria Math"/>
                          </a:rPr>
                        </m:ctrlPr>
                      </m:fPr>
                      <m:num>
                        <m:r>
                          <a:rPr lang="en-GB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dirty="0"/>
                  <a:t>, so you can be sure there will be an earthquake in Zed City at some time during the next 20 years.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/>
                  <a:t>The likelihood that there will be an earthquake in Zed City at some time during the next 20 years is higher than the likelihood of no earthquake.</a:t>
                </a:r>
              </a:p>
              <a:p>
                <a:pPr marL="342900" indent="-342900">
                  <a:buFont typeface="+mj-lt"/>
                  <a:buAutoNum type="alphaUcPeriod"/>
                </a:pPr>
                <a:r>
                  <a:rPr lang="en-GB" dirty="0"/>
                  <a:t>You cannot tell what will happen, because nobody can be sure when an earthquake will happen. </a:t>
                </a: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844" y="1142984"/>
                <a:ext cx="5572164" cy="5587555"/>
              </a:xfrm>
              <a:prstGeom prst="rect">
                <a:avLst/>
              </a:prstGeom>
              <a:blipFill rotWithShape="1">
                <a:blip r:embed="rId6"/>
                <a:stretch>
                  <a:fillRect l="-543" t="-325" r="-760" b="-32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2408</TotalTime>
  <Words>1046</Words>
  <Application>Microsoft Office PowerPoint</Application>
  <PresentationFormat>On-screen Show (4:3)</PresentationFormat>
  <Paragraphs>69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18: Earthquake</vt:lpstr>
      <vt:lpstr>Mathematics Unit 18: Earthquake</vt:lpstr>
      <vt:lpstr>Mathematics Unit 18: Earthquake</vt:lpstr>
      <vt:lpstr>Mathematics Unit 18: Earthquake</vt:lpstr>
      <vt:lpstr>Mathematics Unit 18: Earthquake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70</cp:revision>
  <dcterms:created xsi:type="dcterms:W3CDTF">2010-03-16T17:53:16Z</dcterms:created>
  <dcterms:modified xsi:type="dcterms:W3CDTF">2015-02-28T14:27:44Z</dcterms:modified>
</cp:coreProperties>
</file>