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Choices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19.1</a:t>
            </a:r>
          </a:p>
          <a:p>
            <a:endParaRPr lang="en-US" b="1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a pizza restaurant</a:t>
            </a:r>
            <a:r>
              <a:rPr lang="en-US" dirty="0" smtClean="0"/>
              <a:t>, you can get a basic pizza with two toppings: cheese and tomato.  You can also make up your own pizza with </a:t>
            </a:r>
            <a:r>
              <a:rPr lang="en-US" b="1" dirty="0" smtClean="0"/>
              <a:t>extra</a:t>
            </a:r>
            <a:r>
              <a:rPr lang="en-US" dirty="0" smtClean="0"/>
              <a:t> toppings.  You can choose from four different extra toppings: olives, ham, mushrooms and salami.</a:t>
            </a:r>
          </a:p>
          <a:p>
            <a:endParaRPr lang="en-US" dirty="0" smtClean="0"/>
          </a:p>
          <a:p>
            <a:r>
              <a:rPr lang="en-US" dirty="0" smtClean="0"/>
              <a:t>Ross wants to order a pizza with two different </a:t>
            </a:r>
            <a:r>
              <a:rPr lang="en-US" b="1" dirty="0" smtClean="0"/>
              <a:t>extra</a:t>
            </a:r>
            <a:r>
              <a:rPr lang="en-US" dirty="0" smtClean="0"/>
              <a:t> toppings.</a:t>
            </a:r>
          </a:p>
          <a:p>
            <a:endParaRPr lang="en-US" dirty="0" smtClean="0"/>
          </a:p>
          <a:p>
            <a:r>
              <a:rPr lang="en-US" dirty="0" smtClean="0"/>
              <a:t>How many different combinations can Ross choose from?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Choices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19.1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a pizza restaurant, you can get a basic pizza with two toppings: cheese and tomato.  You can also make up your own pizza with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extra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toppings.  You can choose from four different extra toppings: olives, ham, mushrooms and salami.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Ross wants to order a pizza with two different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extra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toppings.</a:t>
            </a:r>
          </a:p>
          <a:p>
            <a:endParaRPr lang="en-US" dirty="0"/>
          </a:p>
          <a:p>
            <a:r>
              <a:rPr lang="en-US" dirty="0"/>
              <a:t>How many different combinations can Ross choose from?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Choices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19.1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a pizza restaurant, you can get a basic pizza with two toppings: cheese and tomato.  You can also make up your own pizza with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extra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toppings.  </a:t>
            </a:r>
            <a:r>
              <a:rPr lang="en-US" dirty="0"/>
              <a:t>You can choose from four different extra toppings: olives, ham, mushrooms and salami.</a:t>
            </a:r>
          </a:p>
          <a:p>
            <a:endParaRPr lang="en-US" dirty="0"/>
          </a:p>
          <a:p>
            <a:r>
              <a:rPr lang="en-US" dirty="0"/>
              <a:t>Ross wants to order a pizza with two different </a:t>
            </a:r>
            <a:r>
              <a:rPr lang="en-US" b="1" dirty="0"/>
              <a:t>extra</a:t>
            </a:r>
            <a:r>
              <a:rPr lang="en-US" dirty="0"/>
              <a:t> toppings.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different combinations can Ross choose from?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Choices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19.1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a pizza restaurant, you can get a basic pizza with two toppings: cheese and tomato.  You can also make up your own pizza with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extra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toppings.  You can choose from four different extra toppings: olives, ham, mushrooms and salami.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Ross wants to order a pizza with two different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extra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toppings.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many different </a:t>
            </a:r>
            <a:r>
              <a:rPr lang="en-US" dirty="0"/>
              <a:t>combinations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can Ross choose from?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19: Choices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19.1</a:t>
            </a:r>
          </a:p>
          <a:p>
            <a:endParaRPr lang="en-US" b="1" dirty="0"/>
          </a:p>
          <a:p>
            <a:r>
              <a:rPr lang="en-US" dirty="0"/>
              <a:t>In a pizza restaurant, you can get a basic pizza with two toppings: cheese and tomato.  You can also make up your own pizza with </a:t>
            </a:r>
            <a:r>
              <a:rPr lang="en-US" b="1" dirty="0"/>
              <a:t>extra</a:t>
            </a:r>
            <a:r>
              <a:rPr lang="en-US" dirty="0"/>
              <a:t> toppings.  You can choose from four different extra toppings: olives, ham, mushrooms and salami.</a:t>
            </a:r>
          </a:p>
          <a:p>
            <a:endParaRPr lang="en-US" dirty="0"/>
          </a:p>
          <a:p>
            <a:r>
              <a:rPr lang="en-US" dirty="0"/>
              <a:t>Ross wants to order a pizza with two different </a:t>
            </a:r>
            <a:r>
              <a:rPr lang="en-US" b="1" dirty="0"/>
              <a:t>extra</a:t>
            </a:r>
            <a:r>
              <a:rPr lang="en-US" dirty="0"/>
              <a:t> toppings.</a:t>
            </a:r>
          </a:p>
          <a:p>
            <a:endParaRPr lang="en-US" dirty="0"/>
          </a:p>
          <a:p>
            <a:r>
              <a:rPr lang="en-US" dirty="0"/>
              <a:t>How many different combinations can Ross choose from?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2392</TotalTime>
  <Words>542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19: Choices</vt:lpstr>
      <vt:lpstr>Mathematics Unit 19: Choices</vt:lpstr>
      <vt:lpstr>Mathematics Unit 19: Choices</vt:lpstr>
      <vt:lpstr>Mathematics Unit 19: Choices</vt:lpstr>
      <vt:lpstr>Mathematics Unit 19: Choices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2015-02-28T14:35:54Z</dcterms:modified>
</cp:coreProperties>
</file>