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62" r:id="rId2"/>
    <p:sldId id="296" r:id="rId3"/>
    <p:sldId id="295" r:id="rId4"/>
    <p:sldId id="294" r:id="rId5"/>
    <p:sldId id="293" r:id="rId6"/>
    <p:sldId id="292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slide" Target="slide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slide" Target="slid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slide" Target="slid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slide" Target="slid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slide" Target="slid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1: Farms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 smtClean="0"/>
              <a:t>Here you see a photograph of a farmhouse with a roof in the shape of a pyramid.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 to it is a student’s mathematical model of the farmhouse </a:t>
            </a:r>
            <a:r>
              <a:rPr lang="en-US" b="1" dirty="0" smtClean="0"/>
              <a:t>roof</a:t>
            </a:r>
            <a:r>
              <a:rPr lang="en-US" dirty="0" smtClean="0"/>
              <a:t> with measurements added.</a:t>
            </a:r>
          </a:p>
          <a:p>
            <a:endParaRPr lang="en-US" i="1" dirty="0" smtClean="0"/>
          </a:p>
          <a:p>
            <a:r>
              <a:rPr lang="en-US" dirty="0" smtClean="0"/>
              <a:t>The attic floor, ABCD in the model, is a square.  The beams that support the roof are the edges of a block (rectangular prism) EFGHKLMN.  E is the middle of AT, F is the middle of BT, G is the middle of CT and H is the middle of DT.  All the edges of the pyramid in the model have length 12m.</a:t>
            </a:r>
          </a:p>
          <a:p>
            <a:endParaRPr lang="en-US" dirty="0"/>
          </a:p>
          <a:p>
            <a:r>
              <a:rPr lang="en-US" b="1" dirty="0" smtClean="0"/>
              <a:t>QUESTION 1.1</a:t>
            </a:r>
          </a:p>
          <a:p>
            <a:r>
              <a:rPr lang="en-US" dirty="0" smtClean="0"/>
              <a:t>Calculate the area of the attic floor ABCD.</a:t>
            </a:r>
            <a:endParaRPr lang="en-GB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83750"/>
            <a:ext cx="2304256" cy="141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91424"/>
            <a:ext cx="1886114" cy="140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5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6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7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1: Farms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attic floor, ABCD in the model, is a square.  The beams that support the roof are the edges of a block (rectangular prism) EFGHKLMN.  E is the middle of AT, F is the middle of BT, G is the middle of CT and H is the middle of DT.  All the edges of the pyramid in the model have length 12m.</a:t>
            </a:r>
          </a:p>
          <a:p>
            <a:endParaRPr lang="en-US" dirty="0"/>
          </a:p>
          <a:p>
            <a:r>
              <a:rPr lang="en-US" b="1" dirty="0" smtClean="0"/>
              <a:t>QUESTION 1.2</a:t>
            </a:r>
          </a:p>
          <a:p>
            <a:r>
              <a:rPr lang="en-US" dirty="0" smtClean="0"/>
              <a:t>Calculate the length of EF, one of the horizontal edges of the block.</a:t>
            </a:r>
            <a:endParaRPr lang="en-GB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7" y="1237649"/>
            <a:ext cx="3528392" cy="262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1: Farms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Here you see a photograph of a farmhouse with a roof in the shape of a pyramid.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Next to it is a student’s mathematical model of the farmhouse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roof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with measurements added.</a:t>
            </a:r>
          </a:p>
          <a:p>
            <a:endParaRPr lang="en-US" i="1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attic floor, ABCD in the model, is a square.  The beams that support the roof are the edges of a block (rectangular prism) EFGHKLMN.  E is the middle of AT, F is the middle of BT, G is the middle of CT and H is the middle of DT.  All the edges of the pyramid in the model have length 12m.</a:t>
            </a:r>
          </a:p>
          <a:p>
            <a:endParaRPr lang="en-US" dirty="0"/>
          </a:p>
          <a:p>
            <a:r>
              <a:rPr lang="en-US" b="1" dirty="0" smtClean="0"/>
              <a:t>QUESTION 1.1</a:t>
            </a:r>
          </a:p>
          <a:p>
            <a:r>
              <a:rPr lang="en-US" dirty="0" smtClean="0"/>
              <a:t>Calculate the area of the attic floor ABCD.</a:t>
            </a:r>
            <a:endParaRPr lang="en-GB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83750"/>
            <a:ext cx="2304256" cy="141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91424"/>
            <a:ext cx="1886114" cy="140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1: Farms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Here you see a photograph of a farmhouse with a </a:t>
            </a:r>
            <a:r>
              <a:rPr lang="en-US" dirty="0" smtClean="0"/>
              <a:t>roof in the shape of a pyramid.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Next to it is a student’s mathematical model of the farmhouse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roof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with measurements added.</a:t>
            </a:r>
          </a:p>
          <a:p>
            <a:endParaRPr lang="en-US" i="1" dirty="0" smtClean="0"/>
          </a:p>
          <a:p>
            <a:r>
              <a:rPr lang="en-US" dirty="0" smtClean="0"/>
              <a:t>The attic floor, ABCD in the model, is a square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 The beams that support the roof are the edges of a block (rectangular prism) EFGHKLMN.  E is the middle of AT, F is the middle of BT, G is the middle of CT and H is the middle of DT.  </a:t>
            </a:r>
            <a:r>
              <a:rPr lang="en-US" dirty="0" smtClean="0"/>
              <a:t>All the edges of the pyramid in the model have length 12m.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1.1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Calculate the area of the attic floor ABCD.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83750"/>
            <a:ext cx="2304256" cy="141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91424"/>
            <a:ext cx="1886114" cy="140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1: Farms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Here you see a photograph of a farmhouse with a roof in the shape of a pyramid.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Next to it is a student’s mathematical model of the farmhouse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roof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with measurements added.</a:t>
            </a:r>
          </a:p>
          <a:p>
            <a:endParaRPr lang="en-US" i="1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attic floor, ABCD in the model, is a </a:t>
            </a:r>
            <a:r>
              <a:rPr lang="en-US" dirty="0" smtClean="0"/>
              <a:t>square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 The beams that support the roof are the edges of a block (rectangular prism) EFGHKLMN.  E is the middle of AT, F is the middle of BT, G is the middle of CT and H is the middle of DT.  All the edges of the pyramid in the model have length 12m.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1.1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Calculate the</a:t>
            </a:r>
            <a:r>
              <a:rPr lang="en-US" dirty="0" smtClean="0"/>
              <a:t> area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of the attic floor ABCD.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83750"/>
            <a:ext cx="2304256" cy="141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91424"/>
            <a:ext cx="1886114" cy="140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5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6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1: Farms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 smtClean="0"/>
              <a:t>Here you see a photograph of a farmhouse with a roof in the shape of a pyramid.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 to it is a student’s mathematical model of the farmhouse </a:t>
            </a:r>
            <a:r>
              <a:rPr lang="en-US" b="1" dirty="0" smtClean="0"/>
              <a:t>roof</a:t>
            </a:r>
            <a:r>
              <a:rPr lang="en-US" dirty="0" smtClean="0"/>
              <a:t> with measurements added.</a:t>
            </a:r>
          </a:p>
          <a:p>
            <a:endParaRPr lang="en-US" i="1" dirty="0" smtClean="0"/>
          </a:p>
          <a:p>
            <a:r>
              <a:rPr lang="en-US" dirty="0" smtClean="0"/>
              <a:t>The attic floor, ABCD in the model, is a square.  The beams that support the roof are the edges of a block (rectangular prism) EFGHKLMN.  E is the middle of AT, F is the middle of BT, G is the middle of CT and H is the middle of DT.  All the edges of the pyramid in the model have length 12m.</a:t>
            </a:r>
          </a:p>
          <a:p>
            <a:endParaRPr lang="en-US" dirty="0"/>
          </a:p>
          <a:p>
            <a:r>
              <a:rPr lang="en-US" b="1" dirty="0" smtClean="0"/>
              <a:t>QUESTION 1.1</a:t>
            </a:r>
          </a:p>
          <a:p>
            <a:r>
              <a:rPr lang="en-US" dirty="0" smtClean="0"/>
              <a:t>Calculate the area of the attic floor ABCD.</a:t>
            </a:r>
            <a:endParaRPr lang="en-GB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83750"/>
            <a:ext cx="2304256" cy="141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91424"/>
            <a:ext cx="1886114" cy="140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4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5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1: Farms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attic floor, ABCD in the model, is a square.  The beams that support the roof are the edges of a block (rectangular prism) EFGHKLMN.  E is the middle of AT, F is the middle of BT, G is the middle of CT and H is the middle of DT.  All the edges of the pyramid in the model have length 12m.</a:t>
            </a:r>
          </a:p>
          <a:p>
            <a:endParaRPr lang="en-US" dirty="0"/>
          </a:p>
          <a:p>
            <a:r>
              <a:rPr lang="en-US" b="1" dirty="0" smtClean="0"/>
              <a:t>QUESTION 1.2</a:t>
            </a:r>
          </a:p>
          <a:p>
            <a:r>
              <a:rPr lang="en-US" dirty="0" smtClean="0"/>
              <a:t>Calculate the length of EF, one of the horizontal edges of the block.</a:t>
            </a:r>
            <a:endParaRPr lang="en-GB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7" y="1237649"/>
            <a:ext cx="3528392" cy="262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8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1: Farms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attic floor, ABCD in the model, is a square.  The beams that support the roof are the edges of a block (rectangular prism) EFGHKLMN.  E is the middle of AT, F is the middle of BT, G is the middle of CT and H is the middle of DT.  All the edges of the pyramid in the model have length 12m.</a:t>
            </a:r>
          </a:p>
          <a:p>
            <a:endParaRPr lang="en-US" dirty="0"/>
          </a:p>
          <a:p>
            <a:r>
              <a:rPr lang="en-US" b="1" dirty="0" smtClean="0"/>
              <a:t>QUESTION 1.2</a:t>
            </a:r>
          </a:p>
          <a:p>
            <a:r>
              <a:rPr lang="en-US" dirty="0" smtClean="0"/>
              <a:t>Calculate the length of EF, one of the horizontal edges of the block.</a:t>
            </a:r>
            <a:endParaRPr lang="en-GB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7" y="1237649"/>
            <a:ext cx="3528392" cy="262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1: Farms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attic floor, ABCD in the model, is a square.  </a:t>
            </a:r>
            <a:r>
              <a:rPr lang="en-US" dirty="0" smtClean="0"/>
              <a:t>The beams that support the roof are the edges of a block (rectangular prism) EFGHKLMN.  E is the middle of AT, F is the middle of BT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G is the middle of CT and H is the middle of DT.  </a:t>
            </a:r>
            <a:r>
              <a:rPr lang="en-US" dirty="0" smtClean="0"/>
              <a:t>All the edges of the pyramid in the model have length 12m.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1.2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Calculate the length of EF, one of the horizontal edges of the block.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7" y="1237649"/>
            <a:ext cx="3528392" cy="262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1: Farms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attic floor, ABCD in the model, is a square.  The beams that support the roof are the edges of a block (rectangular prism) EFGHKLMN.  E is the middle of AT, F is the middle of BT, G is the middle of CT and H is the middle of DT.  All the edges of the pyramid in the model have length 12m.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1.2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Calculate the length of EF, one of the horizontal edges of the block.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7" y="1237649"/>
            <a:ext cx="3528392" cy="262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15616" y="1412776"/>
            <a:ext cx="1675277" cy="223224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0893" y="1412776"/>
            <a:ext cx="484963" cy="22682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953254" y="2549348"/>
            <a:ext cx="1080120" cy="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115616" y="3645024"/>
            <a:ext cx="2138556" cy="360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6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2375</TotalTime>
  <Words>1404</Words>
  <Application>Microsoft Office PowerPoint</Application>
  <PresentationFormat>On-screen Show (4:3)</PresentationFormat>
  <Paragraphs>193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Brooklet</vt:lpstr>
      <vt:lpstr>Mathematics Unit 1: Farms</vt:lpstr>
      <vt:lpstr>Mathematics Unit 1: Farms</vt:lpstr>
      <vt:lpstr>Mathematics Unit 1: Farms</vt:lpstr>
      <vt:lpstr>Mathematics Unit 1: Farms</vt:lpstr>
      <vt:lpstr>Mathematics Unit 1: Farms</vt:lpstr>
      <vt:lpstr>Mathematics Unit 1: Farms</vt:lpstr>
      <vt:lpstr>Mathematics Unit 1: Farms</vt:lpstr>
      <vt:lpstr>Mathematics Unit 1: Farms</vt:lpstr>
      <vt:lpstr>Mathematics Unit 1: Farms</vt:lpstr>
      <vt:lpstr>Mathematics Unit 1: Farms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63</cp:revision>
  <dcterms:created xsi:type="dcterms:W3CDTF">2010-03-16T17:53:16Z</dcterms:created>
  <dcterms:modified xsi:type="dcterms:W3CDTF">2015-01-24T15:07:50Z</dcterms:modified>
</cp:coreProperties>
</file>