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12"/>
  </p:handoutMasterIdLst>
  <p:sldIdLst>
    <p:sldId id="262" r:id="rId2"/>
    <p:sldId id="296" r:id="rId3"/>
    <p:sldId id="295" r:id="rId4"/>
    <p:sldId id="294" r:id="rId5"/>
    <p:sldId id="293" r:id="rId6"/>
    <p:sldId id="292" r:id="rId7"/>
    <p:sldId id="297" r:id="rId8"/>
    <p:sldId id="298" r:id="rId9"/>
    <p:sldId id="299" r:id="rId10"/>
    <p:sldId id="30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2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C2B39-586A-4E9A-99CB-9F8F55CC6911}" type="datetimeFigureOut">
              <a:rPr lang="en-US" smtClean="0"/>
              <a:pPr/>
              <a:t>1/24/2015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69FB-8FAF-4A94-9D63-C720AD245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1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1/24/2015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1/24/2015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1/24/2015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1/24/2015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1/24/2015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1/24/2015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1/24/2015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1/24/2015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1/24/2015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1/24/2015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1/24/2015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BFBFB68-8C59-4F93-8ECF-07464F62292A}" type="datetimeFigureOut">
              <a:rPr lang="en-US" smtClean="0"/>
              <a:pPr/>
              <a:t>1/24/2015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7" Type="http://schemas.openxmlformats.org/officeDocument/2006/relationships/slide" Target="slide4.xm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5" Type="http://schemas.openxmlformats.org/officeDocument/2006/relationships/slide" Target="slide3.xml"/><Relationship Id="rId4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7" Type="http://schemas.openxmlformats.org/officeDocument/2006/relationships/slide" Target="slide1.xm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" Target="slide4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7" Type="http://schemas.openxmlformats.org/officeDocument/2006/relationships/slide" Target="slide1.xm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" Target="slide4.xml"/><Relationship Id="rId5" Type="http://schemas.openxmlformats.org/officeDocument/2006/relationships/slide" Target="slide5.x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7" Type="http://schemas.openxmlformats.org/officeDocument/2006/relationships/slide" Target="slide1.xm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5" Type="http://schemas.openxmlformats.org/officeDocument/2006/relationships/slide" Target="slide3.xml"/><Relationship Id="rId4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7" Type="http://schemas.openxmlformats.org/officeDocument/2006/relationships/slide" Target="slide1.xm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" Target="slide4.xml"/><Relationship Id="rId5" Type="http://schemas.openxmlformats.org/officeDocument/2006/relationships/slide" Target="slide3.xml"/><Relationship Id="rId4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slide" Target="slide9.xml"/><Relationship Id="rId5" Type="http://schemas.openxmlformats.org/officeDocument/2006/relationships/slide" Target="slide10.xml"/><Relationship Id="rId4" Type="http://schemas.openxmlformats.org/officeDocument/2006/relationships/slide" Target="slide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9.xml"/><Relationship Id="rId4" Type="http://schemas.openxmlformats.org/officeDocument/2006/relationships/slide" Target="slide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9.xml"/><Relationship Id="rId4" Type="http://schemas.openxmlformats.org/officeDocument/2006/relationships/slide" Target="slide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10.xml"/><Relationship Id="rId4" Type="http://schemas.openxmlformats.org/officeDocument/2006/relationships/slide" Target="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1: Farms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 smtClean="0"/>
              <a:t>Here you see a photograph of a farmhouse with a roof in the shape of a pyramid.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Next to it is a student’s mathematical model of the farmhouse </a:t>
            </a:r>
            <a:r>
              <a:rPr lang="en-US" b="1" dirty="0" smtClean="0"/>
              <a:t>roof</a:t>
            </a:r>
            <a:r>
              <a:rPr lang="en-US" dirty="0" smtClean="0"/>
              <a:t> with measurements added.</a:t>
            </a:r>
          </a:p>
          <a:p>
            <a:endParaRPr lang="en-US" i="1" dirty="0" smtClean="0"/>
          </a:p>
          <a:p>
            <a:r>
              <a:rPr lang="en-US" dirty="0" smtClean="0"/>
              <a:t>The attic floor, ABCD in the model, is a square.  The beams that support the roof are the edges of a block (rectangular prism) EFGHKLMN.  E is the middle of AT, F is the middle of BT, G is the middle of CT and H is the middle of DT.  All the edges of the pyramid in the model have length 12m.</a:t>
            </a:r>
          </a:p>
          <a:p>
            <a:endParaRPr lang="en-US" dirty="0"/>
          </a:p>
          <a:p>
            <a:r>
              <a:rPr lang="en-US" b="1" dirty="0" smtClean="0"/>
              <a:t>QUESTION 1.1</a:t>
            </a:r>
          </a:p>
          <a:p>
            <a:r>
              <a:rPr lang="en-US" dirty="0" smtClean="0"/>
              <a:t>Calculate the area of the attic floor ABCD.</a:t>
            </a:r>
            <a:endParaRPr lang="en-GB" dirty="0" smtClean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1783750"/>
            <a:ext cx="2304256" cy="1410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791424"/>
            <a:ext cx="1886114" cy="1402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ounded Rectangle 2">
            <a:hlinkClick r:id="rId4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5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6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7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1: Farms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 attic floor, ABCD in the model, is a square.  The beams that support the roof are the edges of a block (rectangular prism) EFGHKLMN.  E is the middle of AT, F is the middle of BT, G is the middle of CT and H is the middle of DT.  All the edges of the pyramid in the model have length 12m.</a:t>
            </a:r>
          </a:p>
          <a:p>
            <a:endParaRPr lang="en-US" dirty="0"/>
          </a:p>
          <a:p>
            <a:r>
              <a:rPr lang="en-US" b="1" dirty="0" smtClean="0"/>
              <a:t>QUESTION 1.2</a:t>
            </a:r>
          </a:p>
          <a:p>
            <a:r>
              <a:rPr lang="en-US" dirty="0" smtClean="0"/>
              <a:t>Calculate the length of EF, one of the horizontal edges of the block.</a:t>
            </a:r>
            <a:endParaRPr lang="en-GB" dirty="0" smtClean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697" y="1237649"/>
            <a:ext cx="3528392" cy="2623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ounded Rectangle 2">
            <a:hlinkClick r:id="rId3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4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314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1: Farms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Here you see a photograph of a farmhouse with a roof in the shape of a pyramid.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Next to it is a student’s mathematical model of the farmhouse </a:t>
            </a:r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roof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with measurements added.</a:t>
            </a:r>
          </a:p>
          <a:p>
            <a:endParaRPr lang="en-US" i="1" dirty="0" smtClean="0"/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The attic floor, ABCD in the model, is a square.  The beams that support the roof are the edges of a block (rectangular prism) EFGHKLMN.  E is the middle of AT, F is the middle of BT, G is the middle of CT and H is the middle of DT.  All the edges of the pyramid in the model have length 12m.</a:t>
            </a:r>
          </a:p>
          <a:p>
            <a:endParaRPr lang="en-US" dirty="0"/>
          </a:p>
          <a:p>
            <a:r>
              <a:rPr lang="en-US" b="1" dirty="0" smtClean="0"/>
              <a:t>QUESTION 1.1</a:t>
            </a:r>
          </a:p>
          <a:p>
            <a:r>
              <a:rPr lang="en-US" dirty="0" smtClean="0"/>
              <a:t>Calculate the area of the attic floor ABCD.</a:t>
            </a:r>
            <a:endParaRPr lang="en-GB" dirty="0" smtClean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1783750"/>
            <a:ext cx="2304256" cy="1410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791424"/>
            <a:ext cx="1886114" cy="1402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ounded Rectangle 2"/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4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5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6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7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88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1: Farms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Here you see a photograph of a farmhouse with a </a:t>
            </a:r>
            <a:r>
              <a:rPr lang="en-US" dirty="0" smtClean="0"/>
              <a:t>roof in the shape of a pyramid.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Next to it is a student’s mathematical model of the farmhouse </a:t>
            </a:r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roof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with measurements added.</a:t>
            </a:r>
          </a:p>
          <a:p>
            <a:endParaRPr lang="en-US" i="1" dirty="0" smtClean="0"/>
          </a:p>
          <a:p>
            <a:r>
              <a:rPr lang="en-US" dirty="0" smtClean="0"/>
              <a:t>The attic floor, ABCD in the model, is a square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.  The beams that support the roof are the edges of a block (rectangular prism) EFGHKLMN.  E is the middle of AT, F is the middle of BT, G is the middle of CT and H is the middle of DT.  </a:t>
            </a:r>
            <a:r>
              <a:rPr lang="en-US" dirty="0" smtClean="0"/>
              <a:t>All the edges of the pyramid in the model have length 12m.</a:t>
            </a:r>
          </a:p>
          <a:p>
            <a:endParaRPr lang="en-US" dirty="0"/>
          </a:p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QUESTION 1.1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Calculate the area of the attic floor ABCD.</a:t>
            </a:r>
            <a:endParaRPr lang="en-GB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1783750"/>
            <a:ext cx="2304256" cy="1410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791424"/>
            <a:ext cx="1886114" cy="1402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ounded Rectangle 2">
            <a:hlinkClick r:id="rId4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5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6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7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0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1: Farms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Here you see a photograph of a farmhouse with a roof in the shape of a pyramid.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Next to it is a student’s mathematical model of the farmhouse </a:t>
            </a:r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roof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with measurements added.</a:t>
            </a:r>
          </a:p>
          <a:p>
            <a:endParaRPr lang="en-US" i="1" dirty="0" smtClean="0"/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The attic floor, ABCD in the model, is a </a:t>
            </a:r>
            <a:r>
              <a:rPr lang="en-US" dirty="0" smtClean="0"/>
              <a:t>square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.  The beams that support the roof are the edges of a block (rectangular prism) EFGHKLMN.  E is the middle of AT, F is the middle of BT, G is the middle of CT and H is the middle of DT.  All the edges of the pyramid in the model have length 12m.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QUESTION 1.1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Calculate the</a:t>
            </a:r>
            <a:r>
              <a:rPr lang="en-US" dirty="0" smtClean="0"/>
              <a:t> area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of the attic floor ABCD.</a:t>
            </a:r>
            <a:endParaRPr lang="en-GB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1783750"/>
            <a:ext cx="2304256" cy="1410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791424"/>
            <a:ext cx="1886114" cy="1402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ounded Rectangle 2">
            <a:hlinkClick r:id="rId4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5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6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ounded Rectangle 9">
            <a:hlinkClick r:id="rId7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78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1: Farms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 smtClean="0"/>
              <a:t>Here you see a photograph of a farmhouse with a roof in the shape of a pyramid.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Next to it is a student’s mathematical model of the farmhouse </a:t>
            </a:r>
            <a:r>
              <a:rPr lang="en-US" b="1" dirty="0" smtClean="0"/>
              <a:t>roof</a:t>
            </a:r>
            <a:r>
              <a:rPr lang="en-US" dirty="0" smtClean="0"/>
              <a:t> with measurements added.</a:t>
            </a:r>
          </a:p>
          <a:p>
            <a:endParaRPr lang="en-US" i="1" dirty="0" smtClean="0"/>
          </a:p>
          <a:p>
            <a:r>
              <a:rPr lang="en-US" dirty="0" smtClean="0"/>
              <a:t>The attic floor, ABCD in the model, is a square.  The beams that support the roof are the edges of a block (rectangular prism) EFGHKLMN.  E is the middle of AT, F is the middle of BT, G is the middle of CT and H is the middle of DT.  All the edges of the pyramid in the model have length 12m.</a:t>
            </a:r>
          </a:p>
          <a:p>
            <a:endParaRPr lang="en-US" dirty="0"/>
          </a:p>
          <a:p>
            <a:r>
              <a:rPr lang="en-US" b="1" dirty="0" smtClean="0"/>
              <a:t>QUESTION 1.1</a:t>
            </a:r>
          </a:p>
          <a:p>
            <a:r>
              <a:rPr lang="en-US" dirty="0" smtClean="0"/>
              <a:t>Calculate the area of the attic floor ABCD.</a:t>
            </a:r>
            <a:endParaRPr lang="en-GB" dirty="0" smtClean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1783750"/>
            <a:ext cx="2304256" cy="1410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791424"/>
            <a:ext cx="1886114" cy="1402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ounded Rectangle 2">
            <a:hlinkClick r:id="rId4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5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6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7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761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1: Farms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 attic floor, ABCD in the model, is a square.  The beams that support the roof are the edges of a block (rectangular prism) EFGHKLMN.  E is the middle of AT, F is the middle of BT, G is the middle of CT and H is the middle of DT.  All the edges of the pyramid in the model have length 12m.</a:t>
            </a:r>
          </a:p>
          <a:p>
            <a:endParaRPr lang="en-US" dirty="0"/>
          </a:p>
          <a:p>
            <a:r>
              <a:rPr lang="en-US" b="1" dirty="0" smtClean="0"/>
              <a:t>QUESTION 1.2</a:t>
            </a:r>
          </a:p>
          <a:p>
            <a:r>
              <a:rPr lang="en-US" dirty="0" smtClean="0"/>
              <a:t>Calculate the length of EF, one of the horizontal edges of the block.</a:t>
            </a:r>
            <a:endParaRPr lang="en-GB" dirty="0" smtClean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697" y="1237649"/>
            <a:ext cx="3528392" cy="2623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ounded Rectangle 2">
            <a:hlinkClick r:id="rId3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4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5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6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7384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1: Farms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The attic floor, ABCD in the model, is a square.  The beams that support the roof are the edges of a block (rectangular prism) EFGHKLMN.  E is the middle of AT, F is the middle of BT, G is the middle of CT and H is the middle of DT.  All the edges of the pyramid in the model have length 12m.</a:t>
            </a:r>
          </a:p>
          <a:p>
            <a:endParaRPr lang="en-US" dirty="0"/>
          </a:p>
          <a:p>
            <a:r>
              <a:rPr lang="en-US" b="1" dirty="0" smtClean="0"/>
              <a:t>QUESTION 1.2</a:t>
            </a:r>
          </a:p>
          <a:p>
            <a:r>
              <a:rPr lang="en-US" dirty="0" smtClean="0"/>
              <a:t>Calculate the length of EF, one of the horizontal edges of the block.</a:t>
            </a:r>
            <a:endParaRPr lang="en-GB" dirty="0" smtClean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697" y="1237649"/>
            <a:ext cx="3528392" cy="2623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ounded Rectangle 2"/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1708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1: Farms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The attic floor, ABCD in the model, is a square.  </a:t>
            </a:r>
            <a:r>
              <a:rPr lang="en-US" dirty="0" smtClean="0"/>
              <a:t>The beams that support the roof are the edges of a block (rectangular prism) EFGHKLMN.  E is the middle of AT, F is the middle of BT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, G is the middle of CT and H is the middle of DT.  </a:t>
            </a:r>
            <a:r>
              <a:rPr lang="en-US" dirty="0" smtClean="0"/>
              <a:t>All the edges of the pyramid in the model have length 12m.</a:t>
            </a:r>
          </a:p>
          <a:p>
            <a:endParaRPr lang="en-US" dirty="0"/>
          </a:p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QUESTION 1.2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Calculate the length of EF, one of the horizontal edges of the block.</a:t>
            </a:r>
            <a:endParaRPr lang="en-GB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697" y="1237649"/>
            <a:ext cx="3528392" cy="2623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ounded Rectangle 2">
            <a:hlinkClick r:id="rId3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877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1: Farms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The attic floor, ABCD in the model, is a square.  The beams that support the roof are the edges of a block (rectangular prism) EFGHKLMN.  E is the middle of AT, F is the middle of BT, G is the middle of CT and H is the middle of DT.  All the edges of the pyramid in the model have length 12m.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QUESTION 1.2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Calculate the length of EF, one of the horizontal edges of the block.</a:t>
            </a:r>
            <a:endParaRPr lang="en-GB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697" y="1237649"/>
            <a:ext cx="3528392" cy="2623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ounded Rectangle 2">
            <a:hlinkClick r:id="rId3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4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5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1115616" y="1412776"/>
            <a:ext cx="1675277" cy="2232248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790893" y="1412776"/>
            <a:ext cx="484963" cy="2268252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1953254" y="2549348"/>
            <a:ext cx="1080120" cy="1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 flipV="1">
            <a:off x="1115616" y="3645024"/>
            <a:ext cx="2138556" cy="36004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167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2375</TotalTime>
  <Words>1404</Words>
  <Application>Microsoft Office PowerPoint</Application>
  <PresentationFormat>On-screen Show (4:3)</PresentationFormat>
  <Paragraphs>193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Brooklet</vt:lpstr>
      <vt:lpstr>Mathematics Unit 1: Farms</vt:lpstr>
      <vt:lpstr>Mathematics Unit 1: Farms</vt:lpstr>
      <vt:lpstr>Mathematics Unit 1: Farms</vt:lpstr>
      <vt:lpstr>Mathematics Unit 1: Farms</vt:lpstr>
      <vt:lpstr>Mathematics Unit 1: Farms</vt:lpstr>
      <vt:lpstr>Mathematics Unit 1: Farms</vt:lpstr>
      <vt:lpstr>Mathematics Unit 1: Farms</vt:lpstr>
      <vt:lpstr>Mathematics Unit 1: Farms</vt:lpstr>
      <vt:lpstr>Mathematics Unit 1: Farms</vt:lpstr>
      <vt:lpstr>Mathematics Unit 1: Farms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Greenslade M</cp:lastModifiedBy>
  <cp:revision>63</cp:revision>
  <dcterms:created xsi:type="dcterms:W3CDTF">2010-03-16T17:53:16Z</dcterms:created>
  <dcterms:modified xsi:type="dcterms:W3CDTF">2015-01-24T15:07:50Z</dcterms:modified>
</cp:coreProperties>
</file>