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7"/>
  </p:handoutMasterIdLst>
  <p:sldIdLst>
    <p:sldId id="262" r:id="rId2"/>
    <p:sldId id="296" r:id="rId3"/>
    <p:sldId id="295" r:id="rId4"/>
    <p:sldId id="294" r:id="rId5"/>
    <p:sldId id="29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2/28/2015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2/28/2015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2/28/2015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2/28/2015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2/28/2015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2/28/2015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23</a:t>
            </a:r>
            <a:r>
              <a:rPr lang="en-GB" sz="4000" dirty="0">
                <a:solidFill>
                  <a:schemeClr val="tx1">
                    <a:lumMod val="95000"/>
                    <a:lumOff val="5000"/>
                  </a:schemeClr>
                </a:solidFill>
              </a:rPr>
              <a:t>: Number Cubes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smtClean="0"/>
              <a:t>QUESTION </a:t>
            </a:r>
            <a:r>
              <a:rPr lang="en-US" b="1" dirty="0" smtClean="0"/>
              <a:t>23.1</a:t>
            </a:r>
            <a:endParaRPr lang="en-US" b="1" dirty="0" smtClean="0"/>
          </a:p>
          <a:p>
            <a:r>
              <a:rPr lang="en-US" dirty="0" smtClean="0"/>
              <a:t>On the right, there is</a:t>
            </a:r>
          </a:p>
          <a:p>
            <a:r>
              <a:rPr lang="en-US" dirty="0" smtClean="0"/>
              <a:t>a picture of two dice.</a:t>
            </a:r>
          </a:p>
          <a:p>
            <a:endParaRPr lang="en-US" dirty="0" smtClean="0"/>
          </a:p>
          <a:p>
            <a:r>
              <a:rPr lang="en-US" dirty="0" smtClean="0"/>
              <a:t>Dice are special number cubes for which the following rule applies: </a:t>
            </a:r>
            <a:r>
              <a:rPr lang="en-GB" i="1" dirty="0" smtClean="0"/>
              <a:t>The total number of dots on two opposite faces is always seven.</a:t>
            </a:r>
          </a:p>
          <a:p>
            <a:endParaRPr lang="en-GB" dirty="0" smtClean="0"/>
          </a:p>
          <a:p>
            <a:r>
              <a:rPr lang="en-GB" dirty="0" smtClean="0"/>
              <a:t>You can make a simple number cube by cutting, folding and gluing cardboard.  This can be done in many ways.  In the figure below you can see four cuttings that can be used to make cubes, with dots on the sides.</a:t>
            </a:r>
          </a:p>
          <a:p>
            <a:endParaRPr lang="en-GB" dirty="0" smtClean="0"/>
          </a:p>
          <a:p>
            <a:r>
              <a:rPr lang="en-GB" dirty="0" smtClean="0"/>
              <a:t>Which of the following shapes can be folded together to form a cube that obeys the rule that the sum of opposite faces is 7?</a:t>
            </a:r>
          </a:p>
          <a:p>
            <a:endParaRPr lang="en-GB" dirty="0"/>
          </a:p>
          <a:p>
            <a:endParaRPr lang="en-GB" dirty="0" smtClean="0"/>
          </a:p>
          <a:p>
            <a:endParaRPr lang="en-GB" dirty="0"/>
          </a:p>
          <a:p>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305969"/>
            <a:ext cx="1368152" cy="91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190" y="5733256"/>
            <a:ext cx="5319472" cy="9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23</a:t>
            </a:r>
            <a:r>
              <a:rPr lang="en-GB" sz="4000" dirty="0">
                <a:solidFill>
                  <a:schemeClr val="tx1">
                    <a:lumMod val="95000"/>
                    <a:lumOff val="5000"/>
                  </a:schemeClr>
                </a:solidFill>
              </a:rPr>
              <a:t>: Number Cubes</a:t>
            </a:r>
            <a:endParaRPr lang="en-US" sz="4000" dirty="0">
              <a:solidFill>
                <a:schemeClr val="tx1">
                  <a:lumMod val="95000"/>
                  <a:lumOff val="5000"/>
                </a:schemeClr>
              </a:solidFill>
            </a:endParaRPr>
          </a:p>
        </p:txBody>
      </p:sp>
      <p:sp>
        <p:nvSpPr>
          <p:cNvPr id="3" name="Rounded Rectangle 2"/>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2"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23.1</a:t>
            </a:r>
          </a:p>
          <a:p>
            <a:r>
              <a:rPr lang="en-US" dirty="0">
                <a:solidFill>
                  <a:schemeClr val="bg1">
                    <a:lumMod val="50000"/>
                  </a:schemeClr>
                </a:solidFill>
              </a:rPr>
              <a:t>On the right, there is</a:t>
            </a:r>
          </a:p>
          <a:p>
            <a:r>
              <a:rPr lang="en-US" dirty="0">
                <a:solidFill>
                  <a:schemeClr val="bg1">
                    <a:lumMod val="50000"/>
                  </a:schemeClr>
                </a:solidFill>
              </a:rPr>
              <a:t>a picture of two dice.</a:t>
            </a:r>
          </a:p>
          <a:p>
            <a:endParaRPr lang="en-US" dirty="0">
              <a:solidFill>
                <a:schemeClr val="bg1">
                  <a:lumMod val="50000"/>
                </a:schemeClr>
              </a:solidFill>
            </a:endParaRPr>
          </a:p>
          <a:p>
            <a:r>
              <a:rPr lang="en-US" dirty="0">
                <a:solidFill>
                  <a:schemeClr val="bg1">
                    <a:lumMod val="50000"/>
                  </a:schemeClr>
                </a:solidFill>
              </a:rPr>
              <a:t>Dice are special number cubes for which the following rule applies: </a:t>
            </a:r>
            <a:r>
              <a:rPr lang="en-GB" i="1" dirty="0">
                <a:solidFill>
                  <a:schemeClr val="bg1">
                    <a:lumMod val="50000"/>
                  </a:schemeClr>
                </a:solidFill>
              </a:rPr>
              <a:t>The total number of dots on two opposite faces is always seven.</a:t>
            </a:r>
          </a:p>
          <a:p>
            <a:endParaRPr lang="en-GB" dirty="0">
              <a:solidFill>
                <a:schemeClr val="bg1">
                  <a:lumMod val="50000"/>
                </a:schemeClr>
              </a:solidFill>
            </a:endParaRPr>
          </a:p>
          <a:p>
            <a:r>
              <a:rPr lang="en-GB" dirty="0">
                <a:solidFill>
                  <a:schemeClr val="bg1">
                    <a:lumMod val="50000"/>
                  </a:schemeClr>
                </a:solidFill>
              </a:rPr>
              <a:t>You can make a simple number cube by cutting, folding and gluing cardboard.  This can be done in many ways.  In the figure below you can see four cuttings that can be used to make cubes, with dots on the sides.</a:t>
            </a:r>
          </a:p>
          <a:p>
            <a:endParaRPr lang="en-GB" dirty="0"/>
          </a:p>
          <a:p>
            <a:r>
              <a:rPr lang="en-GB" dirty="0"/>
              <a:t>Which of the following shapes can be folded together to form a cube that obeys the rule that the sum of opposite faces is 7?</a:t>
            </a:r>
          </a:p>
          <a:p>
            <a:endParaRPr lang="en-GB" dirty="0"/>
          </a:p>
          <a:p>
            <a:endParaRPr lang="en-GB" dirty="0"/>
          </a:p>
          <a:p>
            <a:endParaRPr lang="en-GB" dirty="0"/>
          </a:p>
          <a:p>
            <a:endParaRPr lang="en-GB" dirty="0"/>
          </a:p>
        </p:txBody>
      </p:sp>
      <p:pic>
        <p:nvPicPr>
          <p:cNvPr id="1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305969"/>
            <a:ext cx="1368152" cy="91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190" y="5733256"/>
            <a:ext cx="5319472" cy="9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1883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23</a:t>
            </a:r>
            <a:r>
              <a:rPr lang="en-GB" sz="4000" dirty="0">
                <a:solidFill>
                  <a:schemeClr val="tx1">
                    <a:lumMod val="95000"/>
                    <a:lumOff val="5000"/>
                  </a:schemeClr>
                </a:solidFill>
              </a:rPr>
              <a:t>: Number Cubes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23.1</a:t>
            </a:r>
          </a:p>
          <a:p>
            <a:r>
              <a:rPr lang="en-US" dirty="0">
                <a:solidFill>
                  <a:schemeClr val="bg1">
                    <a:lumMod val="50000"/>
                  </a:schemeClr>
                </a:solidFill>
              </a:rPr>
              <a:t>On the right, there is</a:t>
            </a:r>
          </a:p>
          <a:p>
            <a:r>
              <a:rPr lang="en-US" dirty="0">
                <a:solidFill>
                  <a:schemeClr val="bg1">
                    <a:lumMod val="50000"/>
                  </a:schemeClr>
                </a:solidFill>
              </a:rPr>
              <a:t>a picture of two dice.</a:t>
            </a:r>
          </a:p>
          <a:p>
            <a:endParaRPr lang="en-US" dirty="0">
              <a:solidFill>
                <a:schemeClr val="bg1">
                  <a:lumMod val="50000"/>
                </a:schemeClr>
              </a:solidFill>
            </a:endParaRPr>
          </a:p>
          <a:p>
            <a:r>
              <a:rPr lang="en-US" dirty="0"/>
              <a:t>Dice are special number cubes for which the following rule applies: </a:t>
            </a:r>
            <a:r>
              <a:rPr lang="en-GB" i="1" dirty="0"/>
              <a:t>The total number of dots on two opposite faces is always seven.</a:t>
            </a:r>
          </a:p>
          <a:p>
            <a:endParaRPr lang="en-GB" dirty="0"/>
          </a:p>
          <a:p>
            <a:r>
              <a:rPr lang="en-GB" dirty="0">
                <a:solidFill>
                  <a:schemeClr val="bg1">
                    <a:lumMod val="50000"/>
                  </a:schemeClr>
                </a:solidFill>
              </a:rPr>
              <a:t>You can make a simple number cube by cutting, folding and gluing cardboard.  This can be done in many ways.  In the figure below you can see four cuttings that can be used to make cubes, with dots on the sides.</a:t>
            </a:r>
          </a:p>
          <a:p>
            <a:endParaRPr lang="en-GB" dirty="0">
              <a:solidFill>
                <a:schemeClr val="bg1">
                  <a:lumMod val="50000"/>
                </a:schemeClr>
              </a:solidFill>
            </a:endParaRPr>
          </a:p>
          <a:p>
            <a:r>
              <a:rPr lang="en-GB" dirty="0">
                <a:solidFill>
                  <a:schemeClr val="bg1">
                    <a:lumMod val="50000"/>
                  </a:schemeClr>
                </a:solidFill>
              </a:rPr>
              <a:t>Which of the following shapes can be folded together to form a cube that obeys the rule that the sum of opposite faces is 7?</a:t>
            </a:r>
          </a:p>
          <a:p>
            <a:endParaRPr lang="en-GB" dirty="0"/>
          </a:p>
          <a:p>
            <a:endParaRPr lang="en-GB" dirty="0"/>
          </a:p>
          <a:p>
            <a:endParaRPr lang="en-GB" dirty="0"/>
          </a:p>
          <a:p>
            <a:endParaRPr lang="en-GB" dirty="0"/>
          </a:p>
        </p:txBody>
      </p:sp>
      <p:pic>
        <p:nvPicPr>
          <p:cNvPr id="1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305969"/>
            <a:ext cx="1368152" cy="91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190" y="5733256"/>
            <a:ext cx="5319472" cy="9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00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23</a:t>
            </a:r>
            <a:r>
              <a:rPr lang="en-GB" sz="4000" dirty="0">
                <a:solidFill>
                  <a:schemeClr val="tx1">
                    <a:lumMod val="95000"/>
                    <a:lumOff val="5000"/>
                  </a:schemeClr>
                </a:solidFill>
              </a:rPr>
              <a:t>: Number Cubes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23.1</a:t>
            </a:r>
          </a:p>
          <a:p>
            <a:r>
              <a:rPr lang="en-US" dirty="0">
                <a:solidFill>
                  <a:schemeClr val="bg1">
                    <a:lumMod val="50000"/>
                  </a:schemeClr>
                </a:solidFill>
              </a:rPr>
              <a:t>On the right, there is</a:t>
            </a:r>
          </a:p>
          <a:p>
            <a:r>
              <a:rPr lang="en-US" dirty="0">
                <a:solidFill>
                  <a:schemeClr val="bg1">
                    <a:lumMod val="50000"/>
                  </a:schemeClr>
                </a:solidFill>
              </a:rPr>
              <a:t>a picture of two dice.</a:t>
            </a:r>
          </a:p>
          <a:p>
            <a:endParaRPr lang="en-US" dirty="0">
              <a:solidFill>
                <a:schemeClr val="bg1">
                  <a:lumMod val="50000"/>
                </a:schemeClr>
              </a:solidFill>
            </a:endParaRPr>
          </a:p>
          <a:p>
            <a:r>
              <a:rPr lang="en-US" dirty="0">
                <a:solidFill>
                  <a:schemeClr val="bg1">
                    <a:lumMod val="50000"/>
                  </a:schemeClr>
                </a:solidFill>
              </a:rPr>
              <a:t>Dice are special number cubes for which the following rule applies: </a:t>
            </a:r>
            <a:r>
              <a:rPr lang="en-GB" i="1" dirty="0">
                <a:solidFill>
                  <a:schemeClr val="bg1">
                    <a:lumMod val="50000"/>
                  </a:schemeClr>
                </a:solidFill>
              </a:rPr>
              <a:t>The total number of dots on two opposite faces is always seven.</a:t>
            </a:r>
          </a:p>
          <a:p>
            <a:endParaRPr lang="en-GB" dirty="0">
              <a:solidFill>
                <a:schemeClr val="bg1">
                  <a:lumMod val="50000"/>
                </a:schemeClr>
              </a:solidFill>
            </a:endParaRPr>
          </a:p>
          <a:p>
            <a:r>
              <a:rPr lang="en-GB" dirty="0">
                <a:solidFill>
                  <a:schemeClr val="bg1">
                    <a:lumMod val="50000"/>
                  </a:schemeClr>
                </a:solidFill>
              </a:rPr>
              <a:t>You can make a simple number cube by </a:t>
            </a:r>
            <a:r>
              <a:rPr lang="en-GB" dirty="0"/>
              <a:t>cutting, folding and gluing </a:t>
            </a:r>
            <a:r>
              <a:rPr lang="en-GB" dirty="0">
                <a:solidFill>
                  <a:schemeClr val="bg1">
                    <a:lumMod val="50000"/>
                  </a:schemeClr>
                </a:solidFill>
              </a:rPr>
              <a:t>cardboard.  This can be done in many ways.  In the figure below you can see four cuttings that can be used to make cubes, with dots on the sides.</a:t>
            </a:r>
          </a:p>
          <a:p>
            <a:endParaRPr lang="en-GB" dirty="0">
              <a:solidFill>
                <a:schemeClr val="bg1">
                  <a:lumMod val="50000"/>
                </a:schemeClr>
              </a:solidFill>
            </a:endParaRPr>
          </a:p>
          <a:p>
            <a:r>
              <a:rPr lang="en-GB" dirty="0">
                <a:solidFill>
                  <a:schemeClr val="bg1">
                    <a:lumMod val="50000"/>
                  </a:schemeClr>
                </a:solidFill>
              </a:rPr>
              <a:t>Which of the following shapes can be folded together to form a cube that obeys the rule that the sum of opposite faces is 7?</a:t>
            </a:r>
          </a:p>
          <a:p>
            <a:endParaRPr lang="en-GB" dirty="0"/>
          </a:p>
          <a:p>
            <a:endParaRPr lang="en-GB" dirty="0"/>
          </a:p>
          <a:p>
            <a:endParaRPr lang="en-GB" dirty="0"/>
          </a:p>
          <a:p>
            <a:endParaRPr lang="en-GB" dirty="0"/>
          </a:p>
        </p:txBody>
      </p:sp>
      <p:pic>
        <p:nvPicPr>
          <p:cNvPr id="1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305969"/>
            <a:ext cx="1368152" cy="91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190" y="5733256"/>
            <a:ext cx="5319472" cy="9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78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23: Number Cubes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t>QUESTION 23.1</a:t>
            </a:r>
          </a:p>
          <a:p>
            <a:r>
              <a:rPr lang="en-US" dirty="0"/>
              <a:t>On the right, there is</a:t>
            </a:r>
          </a:p>
          <a:p>
            <a:r>
              <a:rPr lang="en-US" dirty="0"/>
              <a:t>a picture of two dice.</a:t>
            </a:r>
          </a:p>
          <a:p>
            <a:endParaRPr lang="en-US" dirty="0"/>
          </a:p>
          <a:p>
            <a:r>
              <a:rPr lang="en-US" dirty="0"/>
              <a:t>Dice are special number cubes for which the following rule applies: </a:t>
            </a:r>
            <a:r>
              <a:rPr lang="en-GB" i="1" dirty="0"/>
              <a:t>The total number of dots on two opposite faces is always seven.</a:t>
            </a:r>
          </a:p>
          <a:p>
            <a:endParaRPr lang="en-GB" dirty="0"/>
          </a:p>
          <a:p>
            <a:r>
              <a:rPr lang="en-GB" dirty="0"/>
              <a:t>You can make a simple number cube by cutting, folding and gluing cardboard.  This can be done in many ways.  In the figure below you can see four cuttings that can be used to make cubes, with dots on the sides.</a:t>
            </a:r>
          </a:p>
          <a:p>
            <a:endParaRPr lang="en-GB" dirty="0"/>
          </a:p>
          <a:p>
            <a:r>
              <a:rPr lang="en-GB" dirty="0"/>
              <a:t>Which of the following shapes can be folded together to form a cube that obeys the rule that the sum of opposite faces is 7?</a:t>
            </a:r>
          </a:p>
          <a:p>
            <a:endParaRPr lang="en-GB" dirty="0"/>
          </a:p>
          <a:p>
            <a:endParaRPr lang="en-GB" dirty="0"/>
          </a:p>
          <a:p>
            <a:endParaRPr lang="en-GB" dirty="0"/>
          </a:p>
          <a:p>
            <a:endParaRPr lang="en-GB" dirty="0"/>
          </a:p>
        </p:txBody>
      </p:sp>
      <p:pic>
        <p:nvPicPr>
          <p:cNvPr id="1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305969"/>
            <a:ext cx="1368152" cy="91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190" y="5733256"/>
            <a:ext cx="5319472" cy="9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7613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2399</TotalTime>
  <Words>747</Words>
  <Application>Microsoft Office PowerPoint</Application>
  <PresentationFormat>On-screen Show (4:3)</PresentationFormat>
  <Paragraphs>84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Brooklet</vt:lpstr>
      <vt:lpstr>Mathematics Unit 23: Number Cubes</vt:lpstr>
      <vt:lpstr>Mathematics Unit 23: Number Cubes</vt:lpstr>
      <vt:lpstr>Mathematics Unit 23: Number Cubes</vt:lpstr>
      <vt:lpstr>Mathematics Unit 23: Number Cubes</vt:lpstr>
      <vt:lpstr>Mathematics Unit 23: Number Cubes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70</cp:revision>
  <dcterms:created xsi:type="dcterms:W3CDTF">2010-03-16T17:53:16Z</dcterms:created>
  <dcterms:modified xsi:type="dcterms:W3CDTF">2015-02-28T16:29:52Z</dcterms:modified>
</cp:coreProperties>
</file>