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28: Coins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You are asked to design a new set of coins.  All coins will be circular and </a:t>
            </a:r>
            <a:r>
              <a:rPr lang="en-US" dirty="0" err="1" smtClean="0"/>
              <a:t>coloured</a:t>
            </a:r>
            <a:r>
              <a:rPr lang="en-US" dirty="0" smtClean="0"/>
              <a:t> silver, but of different diameters.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Researchers have found out that an ideal coin system meets the following requirements: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Diameters of coins should not be smaller than 15mm and not be larger than 45mm.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Given a coin, the diameter of the next coin must be at least 30% larger.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minting machinery can only produce coins with diameters of a whole number of </a:t>
            </a:r>
            <a:r>
              <a:rPr lang="en-US" dirty="0" err="1" smtClean="0"/>
              <a:t>millimetres</a:t>
            </a:r>
            <a:r>
              <a:rPr lang="en-US" dirty="0" smtClean="0"/>
              <a:t> (e.g. 17mm is allowed, 17.3mm is not).</a:t>
            </a:r>
            <a:endParaRPr lang="en-US" dirty="0" smtClean="0"/>
          </a:p>
          <a:p>
            <a:r>
              <a:rPr lang="en-US" b="1" dirty="0" smtClean="0"/>
              <a:t>QUESTION </a:t>
            </a:r>
            <a:r>
              <a:rPr lang="en-US" b="1" dirty="0" smtClean="0"/>
              <a:t>28</a:t>
            </a:r>
            <a:r>
              <a:rPr lang="en-US" b="1" dirty="0" smtClean="0"/>
              <a:t>.1</a:t>
            </a:r>
            <a:endParaRPr lang="en-US" b="1" dirty="0" smtClean="0"/>
          </a:p>
          <a:p>
            <a:r>
              <a:rPr lang="en-GB" dirty="0" smtClean="0"/>
              <a:t>You are asked to design a set of coins that satisfy the above requirements.  You should start with a 15mm coin and your set should contain as many coins as possible.  What would be the diameters of the coins in your set?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38380"/>
            <a:ext cx="2520280" cy="84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28: Coins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You are asked to design a new set of coins.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All coins will be circular and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coloured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silver, but of different diameters.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Researchers have found out that an ideal coin system meets the following requirements: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Diameters of coins should not be smaller than 15mm and not be larger than 45mm.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Given a coin, the diameter of the next coin must be at least 30% larger.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minting machinery can only produce coins with diameters of a whole number of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millimetres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(e.g. 17mm is allowed, 17.3mm is not).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You are asked to design a set of coins that satisfy the above requirements.  You should start with a 15mm coin and your set should contain as many coins as possible. </a:t>
            </a:r>
            <a:r>
              <a:rPr lang="en-GB" dirty="0"/>
              <a:t> What would be the diameters of the coins in your set?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38380"/>
            <a:ext cx="2520280" cy="84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28: Coins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You are asked to design a new set of coins.  All coins will be circular and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coloured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silver, but of different diameters.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Researchers have found out that an ideal coin system meets the following requirements: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Diameters of coins should not be smaller than 15mm and not be larger than 45mm.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Given a coin, the diameter of the next coin must be at least 30% larger.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 minting machinery can only produce coins with diameters of a whole number of </a:t>
            </a:r>
            <a:r>
              <a:rPr lang="en-US" dirty="0" err="1"/>
              <a:t>millimetres</a:t>
            </a:r>
            <a:r>
              <a:rPr lang="en-US" dirty="0"/>
              <a:t> (e.g. 17mm is allowed, 17.3mm is not).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You are asked to design a set of coins that satisfy the above requirements.  </a:t>
            </a:r>
            <a:r>
              <a:rPr lang="en-GB" dirty="0"/>
              <a:t>You should start with a 15mm coin and your set should contain as many coins as possible.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would be the diameters of the coins in your set?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38380"/>
            <a:ext cx="2520280" cy="84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28: Coins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You are asked to design a new set of coins.  All coins will be circular and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coloured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silver, but of different diameters.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Researchers have found out that an ideal coin system meets the following requirements: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Diameters of coins should not be</a:t>
            </a:r>
            <a:r>
              <a:rPr lang="en-US" dirty="0"/>
              <a:t> smaller than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15mm and not be </a:t>
            </a:r>
            <a:r>
              <a:rPr lang="en-US" dirty="0"/>
              <a:t>larger than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45mm.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Given a coin, the diameter of the next coin must be</a:t>
            </a:r>
            <a:r>
              <a:rPr lang="en-US" dirty="0"/>
              <a:t> at least 30% larger.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minting machinery can only produce coins with diameters of a </a:t>
            </a:r>
            <a:r>
              <a:rPr lang="en-US" dirty="0"/>
              <a:t>whole number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millimetres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(e.g. 17mm is allowed, 17.3mm is not).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28.1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You are asked to design a set of coins that satisfy the above requirements.  You should start with a 15mm coin and your set should contain as many coins as possible.  What would be the diameters of the coins in your set?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38380"/>
            <a:ext cx="2520280" cy="84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28: Coins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You are asked to design a new set of coins.  All coins will be circular and </a:t>
            </a:r>
            <a:r>
              <a:rPr lang="en-US" dirty="0" err="1"/>
              <a:t>coloured</a:t>
            </a:r>
            <a:r>
              <a:rPr lang="en-US" dirty="0"/>
              <a:t> silver, but of different diameters.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Researchers have found out that an ideal coin system meets the following requirements: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Diameters of coins should not be smaller than 15mm and not be larger than 45mm.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Given a coin, the diameter of the next coin must be at least 30% larger.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 minting machinery can only produce coins with diameters of a whole number of </a:t>
            </a:r>
            <a:r>
              <a:rPr lang="en-US" dirty="0" err="1"/>
              <a:t>millimetres</a:t>
            </a:r>
            <a:r>
              <a:rPr lang="en-US" dirty="0"/>
              <a:t> (e.g. 17mm is allowed, 17.3mm is not).</a:t>
            </a:r>
          </a:p>
          <a:p>
            <a:r>
              <a:rPr lang="en-US" b="1" dirty="0"/>
              <a:t>QUESTION 28.1</a:t>
            </a:r>
          </a:p>
          <a:p>
            <a:r>
              <a:rPr lang="en-GB" dirty="0"/>
              <a:t>You are asked to design a set of coins that satisfy the above requirements.  You should start with a 15mm coin and your set should contain as many coins as possible.  What would be the diameters of the coins in your set?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38380"/>
            <a:ext cx="2520280" cy="84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2415</TotalTime>
  <Words>917</Words>
  <Application>Microsoft Office PowerPoint</Application>
  <PresentationFormat>On-screen Show (4:3)</PresentationFormat>
  <Paragraphs>74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28: Coins</vt:lpstr>
      <vt:lpstr>Mathematics Unit 28: Coins</vt:lpstr>
      <vt:lpstr>Mathematics Unit 28: Coins</vt:lpstr>
      <vt:lpstr>Mathematics Unit 28: Coins</vt:lpstr>
      <vt:lpstr>Mathematics Unit 28: Coins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2015-03-18T19:58:16Z</dcterms:modified>
</cp:coreProperties>
</file>