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29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Pizzas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286232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 smtClean="0"/>
              <a:t>A pizzeria serves two round pizzas of the same thickness in different sizes.</a:t>
            </a:r>
          </a:p>
          <a:p>
            <a:endParaRPr lang="en-US" dirty="0"/>
          </a:p>
          <a:p>
            <a:r>
              <a:rPr lang="en-US" dirty="0" smtClean="0"/>
              <a:t>The smaller one has a diameter of 30cm and costs 30 zeds.  The larger one has a diameter of 40cm and costs 40 zeds.</a:t>
            </a:r>
          </a:p>
          <a:p>
            <a:endParaRPr lang="en-US" dirty="0" smtClean="0"/>
          </a:p>
          <a:p>
            <a:r>
              <a:rPr lang="en-US" b="1" dirty="0" smtClean="0"/>
              <a:t>QUESTION 29.1</a:t>
            </a:r>
            <a:endParaRPr lang="en-US" b="1" dirty="0" smtClean="0"/>
          </a:p>
          <a:p>
            <a:r>
              <a:rPr lang="en-GB" dirty="0" smtClean="0"/>
              <a:t>Which pizza is better value for money?</a:t>
            </a:r>
          </a:p>
          <a:p>
            <a:r>
              <a:rPr lang="en-GB" dirty="0" smtClean="0"/>
              <a:t>Show your reasoning.</a:t>
            </a:r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29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Pizzas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286232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pizzeria serves two round pizzas of the same thickness in different sizes.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smaller one has a diameter of 30cm and costs 30 zeds.  The larger one has a diameter of 40cm and costs 40 zeds.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29.1</a:t>
            </a:r>
          </a:p>
          <a:p>
            <a:r>
              <a:rPr lang="en-GB" dirty="0"/>
              <a:t>Which pizza is better value for money?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Show your reasoning.</a:t>
            </a:r>
          </a:p>
        </p:txBody>
      </p:sp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29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Pizzas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286232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A pizzeria serves two round pizzas of the same thickness in different sizes.</a:t>
            </a:r>
          </a:p>
          <a:p>
            <a:endParaRPr lang="en-US" dirty="0"/>
          </a:p>
          <a:p>
            <a:r>
              <a:rPr lang="en-US" dirty="0"/>
              <a:t>The smaller one has a diameter of 30cm and costs 30 zeds.  The larger one has a diameter of 40cm and costs 40 zeds.</a:t>
            </a:r>
          </a:p>
          <a:p>
            <a:endParaRPr lang="en-US" dirty="0"/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29.1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Which pizza is better value for money?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Show your reasoning.</a:t>
            </a:r>
          </a:p>
        </p:txBody>
      </p:sp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29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Pizzas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286232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pizzeria serves two </a:t>
            </a:r>
            <a:r>
              <a:rPr lang="en-US" dirty="0"/>
              <a:t>round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pizzas of the same thickness in different sizes.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smaller one has a </a:t>
            </a:r>
            <a:r>
              <a:rPr lang="en-US" dirty="0"/>
              <a:t>diameter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of 30cm and costs 30 zeds.  The larger one has a diameter of 40cm and costs 40 zeds.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29.1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Which pizza is better </a:t>
            </a:r>
            <a:r>
              <a:rPr lang="en-GB" dirty="0"/>
              <a:t>value for money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r>
              <a:rPr lang="en-GB" dirty="0"/>
              <a:t>Show your reasoning.</a:t>
            </a:r>
          </a:p>
        </p:txBody>
      </p:sp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29: Pizzas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286232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A pizzeria serves two round pizzas of the same thickness in different sizes.</a:t>
            </a:r>
          </a:p>
          <a:p>
            <a:endParaRPr lang="en-US" dirty="0"/>
          </a:p>
          <a:p>
            <a:r>
              <a:rPr lang="en-US" dirty="0"/>
              <a:t>The smaller one has a diameter of 30cm and costs 30 zeds.  The larger one has a diameter of 40cm and costs 40 zeds.</a:t>
            </a:r>
          </a:p>
          <a:p>
            <a:endParaRPr lang="en-US" dirty="0"/>
          </a:p>
          <a:p>
            <a:r>
              <a:rPr lang="en-US" b="1" dirty="0"/>
              <a:t>QUESTION 29.1</a:t>
            </a:r>
          </a:p>
          <a:p>
            <a:r>
              <a:rPr lang="en-GB" dirty="0"/>
              <a:t>Which pizza is better value for money?</a:t>
            </a:r>
          </a:p>
          <a:p>
            <a:r>
              <a:rPr lang="en-GB" dirty="0"/>
              <a:t>Show your reasoning.</a:t>
            </a:r>
          </a:p>
        </p:txBody>
      </p:sp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2398</TotalTime>
  <Words>457</Words>
  <Application>Microsoft Office PowerPoint</Application>
  <PresentationFormat>On-screen Show (4:3)</PresentationFormat>
  <Paragraphs>64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29: Pizzas</vt:lpstr>
      <vt:lpstr>Mathematics Unit 29: Pizzas</vt:lpstr>
      <vt:lpstr>Mathematics Unit 29: Pizzas</vt:lpstr>
      <vt:lpstr>Mathematics Unit 29: Pizzas</vt:lpstr>
      <vt:lpstr>Mathematics Unit 29: Pizzas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69</cp:revision>
  <dcterms:created xsi:type="dcterms:W3CDTF">2010-03-16T17:53:16Z</dcterms:created>
  <dcterms:modified xsi:type="dcterms:W3CDTF">2015-03-18T20:24:47Z</dcterms:modified>
</cp:coreProperties>
</file>