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7"/>
  </p:handout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2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2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2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2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Shapes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 smtClean="0"/>
              <a:t>QUESTION 30.1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Which of the figures has the largest area?</a:t>
            </a:r>
          </a:p>
          <a:p>
            <a:endParaRPr lang="en-US" dirty="0"/>
          </a:p>
          <a:p>
            <a:r>
              <a:rPr lang="en-US" dirty="0" smtClean="0"/>
              <a:t>Explain your reasoning.</a:t>
            </a:r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03226"/>
            <a:ext cx="5328592" cy="21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Shapes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41632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30.2</a:t>
            </a:r>
          </a:p>
          <a:p>
            <a:endParaRPr lang="en-US" dirty="0"/>
          </a:p>
          <a:p>
            <a:r>
              <a:rPr lang="en-US" dirty="0"/>
              <a:t>Describe a method for estimating the area of figure C.</a:t>
            </a:r>
            <a:endParaRPr lang="en-US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03226"/>
            <a:ext cx="5328592" cy="21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453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Shapes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</a:t>
            </a:r>
            <a:r>
              <a:rPr lang="en-US" b="1" dirty="0" smtClean="0"/>
              <a:t>30.3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Describe a method for estimating the </a:t>
            </a:r>
            <a:r>
              <a:rPr lang="en-US" dirty="0" smtClean="0"/>
              <a:t>perimeter of </a:t>
            </a:r>
            <a:r>
              <a:rPr lang="en-US" dirty="0"/>
              <a:t>figure C.</a:t>
            </a:r>
            <a:endParaRPr lang="en-US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03226"/>
            <a:ext cx="5328592" cy="21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91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Shapes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30.3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/>
          </a:p>
          <a:p>
            <a:r>
              <a:rPr lang="en-US" dirty="0"/>
              <a:t>Describe a method for estimating the </a:t>
            </a:r>
            <a:r>
              <a:rPr lang="en-US" dirty="0" smtClean="0"/>
              <a:t>perimeter of </a:t>
            </a:r>
            <a:r>
              <a:rPr lang="en-US" dirty="0"/>
              <a:t>figure C.</a:t>
            </a:r>
            <a:endParaRPr lang="en-US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03226"/>
            <a:ext cx="5328592" cy="21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812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Shapes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30.3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Describe a method for estimating the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perimeter of </a:t>
            </a:r>
            <a:r>
              <a:rPr lang="en-US" dirty="0"/>
              <a:t>figure C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03226"/>
            <a:ext cx="5328592" cy="21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270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Shapes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30.3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Describe a method for </a:t>
            </a:r>
            <a:r>
              <a:rPr lang="en-US" dirty="0"/>
              <a:t>estimating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</a:t>
            </a:r>
            <a:r>
              <a:rPr lang="en-US" dirty="0"/>
              <a:t> </a:t>
            </a:r>
            <a:r>
              <a:rPr lang="en-US" dirty="0" smtClean="0"/>
              <a:t>perimeter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of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figure C.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03226"/>
            <a:ext cx="5328592" cy="21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079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30: Shapes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</a:t>
            </a:r>
            <a:r>
              <a:rPr lang="en-US" b="1" dirty="0" smtClean="0"/>
              <a:t>30.3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Describe a method for estimating the </a:t>
            </a:r>
            <a:r>
              <a:rPr lang="en-US" dirty="0" smtClean="0"/>
              <a:t>perimeter of </a:t>
            </a:r>
            <a:r>
              <a:rPr lang="en-US" dirty="0"/>
              <a:t>figure C.</a:t>
            </a:r>
            <a:endParaRPr lang="en-US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03226"/>
            <a:ext cx="5328592" cy="21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426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Shapes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30.1</a:t>
            </a:r>
          </a:p>
          <a:p>
            <a:endParaRPr lang="en-US" dirty="0"/>
          </a:p>
          <a:p>
            <a:r>
              <a:rPr lang="en-US" dirty="0"/>
              <a:t>Which of the figures has the largest area?</a:t>
            </a:r>
          </a:p>
          <a:p>
            <a:endParaRPr lang="en-US" dirty="0"/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Explain your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reasoning.</a:t>
            </a:r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03226"/>
            <a:ext cx="5328592" cy="21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564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Shapes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30.1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Which of the </a:t>
            </a:r>
            <a:r>
              <a:rPr lang="en-US" dirty="0"/>
              <a:t>figures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has the largest area?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Explain your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reasoning.</a:t>
            </a:r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03226"/>
            <a:ext cx="5328592" cy="21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619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Shapes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30.1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Which of the figures has the largest </a:t>
            </a:r>
            <a:r>
              <a:rPr lang="en-US" dirty="0"/>
              <a:t>area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Explain your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reasoning.</a:t>
            </a:r>
            <a:endParaRPr lang="en-GB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03226"/>
            <a:ext cx="5328592" cy="21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942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Shapes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QUESTION 30.1</a:t>
            </a:r>
          </a:p>
          <a:p>
            <a:endParaRPr lang="en-US" dirty="0"/>
          </a:p>
          <a:p>
            <a:r>
              <a:rPr lang="en-US" dirty="0"/>
              <a:t>Which of the figures has the largest area?</a:t>
            </a:r>
          </a:p>
          <a:p>
            <a:endParaRPr lang="en-US" dirty="0"/>
          </a:p>
          <a:p>
            <a:r>
              <a:rPr lang="en-US" dirty="0"/>
              <a:t>Explain your </a:t>
            </a:r>
            <a:r>
              <a:rPr lang="en-US" dirty="0" smtClean="0"/>
              <a:t>reasoning.</a:t>
            </a:r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03226"/>
            <a:ext cx="5328592" cy="21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909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Shapes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41632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QUESTION 30.2</a:t>
            </a:r>
            <a:endParaRPr lang="en-US" b="1" dirty="0" smtClean="0"/>
          </a:p>
          <a:p>
            <a:endParaRPr lang="en-US" dirty="0"/>
          </a:p>
          <a:p>
            <a:r>
              <a:rPr lang="en-US" dirty="0" smtClean="0"/>
              <a:t>Describe a method for estimating the area of figure C.</a:t>
            </a:r>
            <a:endParaRPr lang="en-US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03226"/>
            <a:ext cx="5328592" cy="21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453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Shapes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41632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30.2</a:t>
            </a:r>
          </a:p>
          <a:p>
            <a:endParaRPr lang="en-US" dirty="0"/>
          </a:p>
          <a:p>
            <a:r>
              <a:rPr lang="en-US" dirty="0"/>
              <a:t>Describe a method for estimating the area of figure C.</a:t>
            </a:r>
            <a:endParaRPr lang="en-US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03226"/>
            <a:ext cx="5328592" cy="21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226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Shapes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41632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30.2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Describe a method for estimating the area of </a:t>
            </a:r>
            <a:r>
              <a:rPr lang="en-US" dirty="0"/>
              <a:t>figure C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03226"/>
            <a:ext cx="5328592" cy="21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45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Shapes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41632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30.2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Describe a method for </a:t>
            </a:r>
            <a:r>
              <a:rPr lang="en-US" dirty="0"/>
              <a:t>estimating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</a:t>
            </a:r>
            <a:r>
              <a:rPr lang="en-US" dirty="0"/>
              <a:t> area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of figure C.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03226"/>
            <a:ext cx="5328592" cy="213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976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2449</TotalTime>
  <Words>766</Words>
  <Application>Microsoft Office PowerPoint</Application>
  <PresentationFormat>On-screen Show (4:3)</PresentationFormat>
  <Paragraphs>277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Brooklet</vt:lpstr>
      <vt:lpstr>Mathematics Unit 30: Shapes</vt:lpstr>
      <vt:lpstr>Mathematics Unit 30: Shapes</vt:lpstr>
      <vt:lpstr>Mathematics Unit 30: Shapes</vt:lpstr>
      <vt:lpstr>Mathematics Unit 30: Shapes</vt:lpstr>
      <vt:lpstr>Mathematics Unit 30: Shapes</vt:lpstr>
      <vt:lpstr>Mathematics Unit 30: Shapes</vt:lpstr>
      <vt:lpstr>Mathematics Unit 30: Shapes</vt:lpstr>
      <vt:lpstr>Mathematics Unit 30: Shapes</vt:lpstr>
      <vt:lpstr>Mathematics Unit 30: Shapes</vt:lpstr>
      <vt:lpstr>Mathematics Unit 30: Shapes</vt:lpstr>
      <vt:lpstr>Mathematics Unit 30: Shapes</vt:lpstr>
      <vt:lpstr>Mathematics Unit 30: Shapes</vt:lpstr>
      <vt:lpstr>Mathematics Unit 30: Shapes</vt:lpstr>
      <vt:lpstr>Mathematics Unit 30: Shapes</vt:lpstr>
      <vt:lpstr>Mathematics Unit 30: Shapes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73</cp:revision>
  <dcterms:created xsi:type="dcterms:W3CDTF">2010-03-16T17:53:16Z</dcterms:created>
  <dcterms:modified xsi:type="dcterms:W3CDTF">2015-03-20T19:05:06Z</dcterms:modified>
</cp:coreProperties>
</file>