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28"/>
  </p:handoutMasterIdLst>
  <p:sldIdLst>
    <p:sldId id="262" r:id="rId2"/>
    <p:sldId id="28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2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2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5.xml"/><Relationship Id="rId4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image" Target="../media/image2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5.xml"/><Relationship Id="rId4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image" Target="../media/image2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5.xml"/><Relationship Id="rId4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image" Target="../media/image2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5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image" Target="../media/image2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5.xml"/><Relationship Id="rId4" Type="http://schemas.openxmlformats.org/officeDocument/2006/relationships/slide" Target="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20.xml"/><Relationship Id="rId4" Type="http://schemas.openxmlformats.org/officeDocument/2006/relationships/slide" Target="slide2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2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5" Type="http://schemas.openxmlformats.org/officeDocument/2006/relationships/slide" Target="slide20.xml"/><Relationship Id="rId4" Type="http://schemas.openxmlformats.org/officeDocument/2006/relationships/slide" Target="slide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2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5" Type="http://schemas.openxmlformats.org/officeDocument/2006/relationships/slide" Target="slide20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2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5" Type="http://schemas.openxmlformats.org/officeDocument/2006/relationships/slide" Target="slide20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2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5" Type="http://schemas.openxmlformats.org/officeDocument/2006/relationships/slide" Target="slide20.xml"/><Relationship Id="rId4" Type="http://schemas.openxmlformats.org/officeDocument/2006/relationships/slide" Target="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25.xml"/><Relationship Id="rId4" Type="http://schemas.openxmlformats.org/officeDocument/2006/relationships/slide" Target="slide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7" Type="http://schemas.openxmlformats.org/officeDocument/2006/relationships/image" Target="../media/image2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2.xml"/><Relationship Id="rId5" Type="http://schemas.openxmlformats.org/officeDocument/2006/relationships/slide" Target="slide25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7" Type="http://schemas.openxmlformats.org/officeDocument/2006/relationships/image" Target="../media/image2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2.xml"/><Relationship Id="rId5" Type="http://schemas.openxmlformats.org/officeDocument/2006/relationships/slide" Target="slide25.xml"/><Relationship Id="rId4" Type="http://schemas.openxmlformats.org/officeDocument/2006/relationships/slide" Target="slide2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7" Type="http://schemas.openxmlformats.org/officeDocument/2006/relationships/image" Target="../media/image2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2.xml"/><Relationship Id="rId5" Type="http://schemas.openxmlformats.org/officeDocument/2006/relationships/slide" Target="slide25.xml"/><Relationship Id="rId4" Type="http://schemas.openxmlformats.org/officeDocument/2006/relationships/slide" Target="slide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7" Type="http://schemas.openxmlformats.org/officeDocument/2006/relationships/image" Target="../media/image2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2.xml"/><Relationship Id="rId5" Type="http://schemas.openxmlformats.org/officeDocument/2006/relationships/slide" Target="slide25.xml"/><Relationship Id="rId4" Type="http://schemas.openxmlformats.org/officeDocument/2006/relationships/slide" Target="slide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2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/>
              <a:t>The approximate distance to stop a moving vehicle is the sum of: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distance covered during the time the driver takes to begin to apply the brakes (reaction-time distance)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distance travelled while the brakes are applied (braking distance)</a:t>
            </a:r>
          </a:p>
          <a:p>
            <a:endParaRPr lang="en-US" dirty="0" smtClean="0"/>
          </a:p>
          <a:p>
            <a:r>
              <a:rPr lang="en-US" dirty="0" smtClean="0"/>
              <a:t>The ‘snail’ diagram on the following slides gives the theoretical stopping distance for a vehicle in good braking conditions (a particularly alert driver, brakes and </a:t>
            </a:r>
            <a:r>
              <a:rPr lang="en-US" dirty="0" err="1" smtClean="0"/>
              <a:t>tyres</a:t>
            </a:r>
            <a:r>
              <a:rPr lang="en-US" dirty="0" smtClean="0"/>
              <a:t> in perfect condition, a dry road with a good surface) and how much the stopping distance depends on speed.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 vehicle is travelling at 110kph, what is the total distance travelled before the vehicle stops?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97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31.2</a:t>
            </a:r>
          </a:p>
          <a:p>
            <a:r>
              <a:rPr lang="en-US" dirty="0"/>
              <a:t>If a vehicle is travelling at 110kph, what is the total distance travelled before the vehicle stops?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45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</a:t>
            </a:r>
            <a:r>
              <a:rPr lang="en-US" b="1" dirty="0" smtClean="0"/>
              <a:t>31.3</a:t>
            </a:r>
            <a:endParaRPr lang="en-US" b="1" dirty="0"/>
          </a:p>
          <a:p>
            <a:r>
              <a:rPr lang="en-US" dirty="0"/>
              <a:t>If a vehicle is travelling at 110kph</a:t>
            </a:r>
            <a:r>
              <a:rPr lang="en-US" dirty="0" smtClean="0"/>
              <a:t>, how long does it take to stop the vehicle completely?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91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 vehicle is travelling at 110kph, </a:t>
            </a:r>
            <a:r>
              <a:rPr lang="en-US" dirty="0"/>
              <a:t>how long does it take to stop the vehicle completely?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1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 </a:t>
            </a:r>
            <a:r>
              <a:rPr lang="en-US" dirty="0"/>
              <a:t>vehicle is travelling at 110kph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how long does it take to stop the vehicle completely?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27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 vehicle is travelling at 110kph, how long does it take to stop the vehicle completely?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07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31.3</a:t>
            </a:r>
          </a:p>
          <a:p>
            <a:r>
              <a:rPr lang="en-US" dirty="0"/>
              <a:t>If a vehicle is travelling at 110kph, how long does it take to stop the vehicle completely?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26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</a:t>
            </a:r>
            <a:r>
              <a:rPr lang="en-US" b="1" dirty="0" smtClean="0"/>
              <a:t>31.4</a:t>
            </a:r>
            <a:endParaRPr lang="en-US" b="1" dirty="0"/>
          </a:p>
          <a:p>
            <a:r>
              <a:rPr lang="en-US" dirty="0"/>
              <a:t>If a vehicle is travelling at 110kph</a:t>
            </a:r>
            <a:r>
              <a:rPr lang="en-US" dirty="0" smtClean="0"/>
              <a:t>, what is the distance travelled while the brakes are being applied?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220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31.4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 vehicle is travelling at 110kph, </a:t>
            </a:r>
            <a:r>
              <a:rPr lang="en-US" dirty="0"/>
              <a:t>what is the distance travelled while the brakes are being applied?</a:t>
            </a:r>
            <a:endParaRPr 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653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31.4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</a:t>
            </a:r>
            <a:r>
              <a:rPr lang="en-US" dirty="0"/>
              <a:t> vehicle is travelling at 110kph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what is the distance travelled while the brakes are being applied?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162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QUESTION 31.1</a:t>
            </a:r>
            <a:endParaRPr lang="en-US" b="1" dirty="0" smtClean="0"/>
          </a:p>
          <a:p>
            <a:r>
              <a:rPr lang="en-US" dirty="0" smtClean="0"/>
              <a:t>If a vehicle is travelling at 110kph, what distance does the vehicle travel during the driver’s reaction time?</a:t>
            </a:r>
            <a:endParaRPr lang="en-US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499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31.4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 vehicle is travelling at 110kph, what is the distance travelled while the brakes are being applied?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241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31.4</a:t>
            </a:r>
          </a:p>
          <a:p>
            <a:r>
              <a:rPr lang="en-US" dirty="0"/>
              <a:t>If a vehicle is travelling at 110kph, what is the distance travelled while the brakes are being applied?</a:t>
            </a:r>
            <a:endParaRPr 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409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 smtClean="0"/>
              <a:t>QUESTION 31.5</a:t>
            </a:r>
            <a:endParaRPr lang="en-US" b="1" dirty="0"/>
          </a:p>
          <a:p>
            <a:r>
              <a:rPr lang="en-US" dirty="0" smtClean="0"/>
              <a:t>A second driver, travelling in good conditions, stops her vehicle in a total distance of 70.7metres.  At what speed was the vehicle travelling before the brakes were applied?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129674" cy="3998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166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31.5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second driver, travelling in good conditions, stops her vehicle in a total distance of 70.7metres.  </a:t>
            </a:r>
            <a:r>
              <a:rPr lang="en-US" dirty="0"/>
              <a:t>At what speed was the vehicle travelling before the brakes were applied?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129674" cy="3998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774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31.5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second driver, travelling in good conditions, </a:t>
            </a:r>
            <a:r>
              <a:rPr lang="en-US" dirty="0"/>
              <a:t>stops her vehicle in a total distance of 70.7metres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  At what speed was the vehicle travelling before the brakes were applied?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129674" cy="3998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582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31.5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second driver, travelling in good conditions, stops her vehicle in a total distance of 70.7metres.  At what speed was the vehicle travelling before the brakes were applied?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129674" cy="3998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883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31.5</a:t>
            </a:r>
          </a:p>
          <a:p>
            <a:r>
              <a:rPr lang="en-US" dirty="0"/>
              <a:t>A second driver, travelling in good conditions, stops her vehicle in a total distance of 70.7metres.  At what speed was the vehicle travelling before the brakes were applied?</a:t>
            </a:r>
            <a:endParaRPr 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129674" cy="3998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57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 vehicle is travelling at 110kph, </a:t>
            </a:r>
            <a:r>
              <a:rPr lang="en-US" dirty="0"/>
              <a:t>what distance does the vehicle travel during the driver’s reaction time?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564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 </a:t>
            </a:r>
            <a:r>
              <a:rPr lang="en-US" dirty="0"/>
              <a:t>vehicle is travelling at 110kph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what distance does the vehicle travel during the driver’s reaction time?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619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 vehicle is travelling at 110kph, what distance does the vehicle travel during the driver’s reaction time?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94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31.1</a:t>
            </a:r>
          </a:p>
          <a:p>
            <a:r>
              <a:rPr lang="en-US" dirty="0"/>
              <a:t>If a vehicle is travelling at 110kph, what distance does the vehicle travel during the driver’s reaction time?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0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2474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</a:t>
            </a:r>
            <a:r>
              <a:rPr lang="en-US" b="1" dirty="0" smtClean="0"/>
              <a:t>31.2</a:t>
            </a:r>
            <a:endParaRPr lang="en-US" b="1" dirty="0"/>
          </a:p>
          <a:p>
            <a:r>
              <a:rPr lang="en-US" dirty="0"/>
              <a:t>If a vehicle is travelling at 110kph, what </a:t>
            </a:r>
            <a:r>
              <a:rPr lang="en-US" dirty="0" smtClean="0"/>
              <a:t>is the total distance travelled before the vehicle stops?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45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 vehicle is travelling at 110kph, </a:t>
            </a:r>
            <a:r>
              <a:rPr lang="en-US" dirty="0"/>
              <a:t>what is the total distance travelled before the vehicle stops?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22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Braking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31.2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 a</a:t>
            </a:r>
            <a:r>
              <a:rPr lang="en-US" dirty="0"/>
              <a:t> vehicle is travelling at 110kph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what is the total distance travelled before the vehicle stops?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42" y="1246448"/>
            <a:ext cx="4685168" cy="453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4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2571</TotalTime>
  <Words>1636</Words>
  <Application>Microsoft Office PowerPoint</Application>
  <PresentationFormat>On-screen Show (4:3)</PresentationFormat>
  <Paragraphs>616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Brooklet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  <vt:lpstr>Mathematics Unit 31: Braking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85</cp:revision>
  <dcterms:created xsi:type="dcterms:W3CDTF">2010-03-16T17:53:16Z</dcterms:created>
  <dcterms:modified xsi:type="dcterms:W3CDTF">2015-03-20T20:50:14Z</dcterms:modified>
</cp:coreProperties>
</file>