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32: Patio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32.1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Nick wants to pave the rectangular patio of his new house.</a:t>
            </a:r>
            <a:r>
              <a:rPr lang="en-GB" dirty="0"/>
              <a:t> </a:t>
            </a:r>
            <a:r>
              <a:rPr lang="en-GB" dirty="0" smtClean="0"/>
              <a:t> The patio has length 5.25 metres and width 3.00 metres.  He needs 81 bricks per square metre.</a:t>
            </a:r>
          </a:p>
          <a:p>
            <a:endParaRPr lang="en-GB" dirty="0" smtClean="0"/>
          </a:p>
          <a:p>
            <a:r>
              <a:rPr lang="en-GB" dirty="0" smtClean="0"/>
              <a:t>Calculate how many bricks Nick needs for the whole patio.</a:t>
            </a:r>
            <a:endParaRPr lang="en-US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Patio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32.1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Nick wants to pave the rectangular patio of his new house.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 The patio has length 5.25 metres and width 3.00 metres.  He needs 81 bricks per square metre.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/>
              <a:t>Calculate how many bricks Nick needs for the whole patio.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Patio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32.1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Nick wants to pave the </a:t>
            </a:r>
            <a:r>
              <a:rPr lang="en-US" dirty="0"/>
              <a:t>rectangular patio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his new house.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 The patio </a:t>
            </a:r>
            <a:r>
              <a:rPr lang="en-GB" dirty="0"/>
              <a:t>has length 5.25 metres and width 3.00 metres.  He needs 81 bricks per square metre.</a:t>
            </a:r>
          </a:p>
          <a:p>
            <a:endParaRPr lang="en-GB" dirty="0"/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Calculate how many bricks Nick needs for the whole patio.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Patio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32.1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Nick wants to pave the </a:t>
            </a:r>
            <a:r>
              <a:rPr lang="en-US" dirty="0"/>
              <a:t>rectangular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patio of his new house.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 The patio has </a:t>
            </a:r>
            <a:r>
              <a:rPr lang="en-GB" dirty="0"/>
              <a:t>length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5.25 metres and </a:t>
            </a:r>
            <a:r>
              <a:rPr lang="en-GB" dirty="0"/>
              <a:t>width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3.00 metres.  He needs 81 </a:t>
            </a:r>
            <a:r>
              <a:rPr lang="en-GB" dirty="0"/>
              <a:t>bricks per square metre.</a:t>
            </a:r>
          </a:p>
          <a:p>
            <a:endParaRPr lang="en-GB" dirty="0"/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Calculate how many bricks Nick needs for the whole patio.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Patio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32.1</a:t>
            </a:r>
          </a:p>
          <a:p>
            <a:endParaRPr lang="en-US" dirty="0"/>
          </a:p>
          <a:p>
            <a:r>
              <a:rPr lang="en-US" dirty="0"/>
              <a:t>Nick wants to pave the rectangular patio of his new house.</a:t>
            </a:r>
            <a:r>
              <a:rPr lang="en-GB" dirty="0"/>
              <a:t>  The patio has length 5.25 metres and width 3.00 metres.  He needs 81 bricks per square metre.</a:t>
            </a:r>
          </a:p>
          <a:p>
            <a:endParaRPr lang="en-GB" dirty="0"/>
          </a:p>
          <a:p>
            <a:r>
              <a:rPr lang="en-GB" dirty="0"/>
              <a:t>Calculate how many bricks Nick needs for the whole patio.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2395</TotalTime>
  <Words>407</Words>
  <Application>Microsoft Office PowerPoint</Application>
  <PresentationFormat>On-screen Show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32: Patio</vt:lpstr>
      <vt:lpstr>Mathematics Unit 32: Patio</vt:lpstr>
      <vt:lpstr>Mathematics Unit 32: Patio</vt:lpstr>
      <vt:lpstr>Mathematics Unit 32: Patio</vt:lpstr>
      <vt:lpstr>Mathematics Unit 32: Patio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70</cp:revision>
  <dcterms:created xsi:type="dcterms:W3CDTF">2010-03-16T17:53:16Z</dcterms:created>
  <dcterms:modified xsi:type="dcterms:W3CDTF">2015-03-21T14:01:01Z</dcterms:modified>
</cp:coreProperties>
</file>