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2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5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8.xml"/><Relationship Id="rId7" Type="http://schemas.openxmlformats.org/officeDocument/2006/relationships/image" Target="../media/image3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8.xml"/><Relationship Id="rId7" Type="http://schemas.openxmlformats.org/officeDocument/2006/relationships/image" Target="../media/image2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Relationship Id="rId9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8.xml"/><Relationship Id="rId7" Type="http://schemas.openxmlformats.org/officeDocument/2006/relationships/image" Target="../media/image2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Relationship Id="rId9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8.xml"/><Relationship Id="rId7" Type="http://schemas.openxmlformats.org/officeDocument/2006/relationships/image" Target="../media/image2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8.xml"/><Relationship Id="rId7" Type="http://schemas.openxmlformats.org/officeDocument/2006/relationships/image" Target="../media/image2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9.xml"/><Relationship Id="rId4" Type="http://schemas.openxmlformats.org/officeDocument/2006/relationships/slide" Target="slide20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Susan likes to build blocks from</a:t>
            </a:r>
          </a:p>
          <a:p>
            <a:r>
              <a:rPr lang="en-US" dirty="0" smtClean="0"/>
              <a:t>small cubes like the one shown in</a:t>
            </a:r>
          </a:p>
          <a:p>
            <a:r>
              <a:rPr lang="en-US" dirty="0" smtClean="0"/>
              <a:t>the following diagram:</a:t>
            </a:r>
          </a:p>
          <a:p>
            <a:endParaRPr lang="en-US" dirty="0" smtClean="0"/>
          </a:p>
          <a:p>
            <a:r>
              <a:rPr lang="en-US" dirty="0" smtClean="0"/>
              <a:t>Susan has lots of small cubes like this one.  She uses glue to join cubes together to make other blocks.</a:t>
            </a:r>
          </a:p>
          <a:p>
            <a:r>
              <a:rPr lang="en-US" dirty="0" smtClean="0"/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 smtClean="0"/>
              <a:t>QUESTION 34.1</a:t>
            </a:r>
          </a:p>
          <a:p>
            <a:r>
              <a:rPr lang="en-US" dirty="0" smtClean="0"/>
              <a:t>How many small cubes will Susan need to make the block shown in Diagram B?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Susan likes to build blocks from</a:t>
            </a:r>
          </a:p>
          <a:p>
            <a:r>
              <a:rPr lang="en-US" dirty="0"/>
              <a:t>small cubes like the one shown in</a:t>
            </a:r>
          </a:p>
          <a:p>
            <a:r>
              <a:rPr lang="en-US" dirty="0"/>
              <a:t>the following diagram:</a:t>
            </a:r>
          </a:p>
          <a:p>
            <a:endParaRPr lang="en-US" dirty="0"/>
          </a:p>
          <a:p>
            <a:r>
              <a:rPr lang="en-US" dirty="0"/>
              <a:t>Susan has lots of small cubes like this one.  She uses glue to join cubes together to make other blocks.</a:t>
            </a:r>
          </a:p>
          <a:p>
            <a:r>
              <a:rPr lang="en-US" dirty="0"/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QUESTION 34.2</a:t>
            </a:r>
          </a:p>
          <a:p>
            <a:r>
              <a:rPr lang="en-US" dirty="0"/>
              <a:t>How many small cubes will Susan need to make the block shown in Diagram C?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34.3</a:t>
            </a:r>
            <a:endParaRPr lang="en-US" b="1" dirty="0"/>
          </a:p>
          <a:p>
            <a:r>
              <a:rPr lang="en-US" dirty="0" smtClean="0"/>
              <a:t>Susan </a:t>
            </a:r>
            <a:r>
              <a:rPr lang="en-US" dirty="0" err="1" smtClean="0"/>
              <a:t>realises</a:t>
            </a:r>
            <a:r>
              <a:rPr lang="en-US" dirty="0" smtClean="0"/>
              <a:t> that she used more small cubes than she really needed to make a block like the one shown in Diagram C.  She </a:t>
            </a:r>
            <a:r>
              <a:rPr lang="en-US" dirty="0" err="1" smtClean="0"/>
              <a:t>realises</a:t>
            </a:r>
            <a:r>
              <a:rPr lang="en-US" dirty="0" smtClean="0"/>
              <a:t> that she could have glued small cubes together to look like Diagram C, but the block could have been hollow on the inside.</a:t>
            </a:r>
          </a:p>
          <a:p>
            <a:r>
              <a:rPr lang="en-US" dirty="0" smtClean="0"/>
              <a:t>What is the minimum number of cubes she needs to make a block that looks like the one shown in Diagram C, but is hollow?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4709"/>
            <a:ext cx="1008112" cy="120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16628"/>
            <a:ext cx="2793618" cy="298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used more small cubes than she really needed to make a block like the one shown in Diagram C.  She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could have glued small cubes together to look like Diagram C, but the block could have been hollow on the inside.</a:t>
            </a:r>
          </a:p>
          <a:p>
            <a:r>
              <a:rPr lang="en-US" dirty="0"/>
              <a:t>What is the minimum number of cubes she needs to make a block that looks like the one shown in Diagram C, but is hollow?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4709"/>
            <a:ext cx="1008112" cy="120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16628"/>
            <a:ext cx="2793618" cy="298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used more small cubes than she really needed to make a block like the one shown in Diagram C.  She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could have glued small cubes together to look like </a:t>
            </a:r>
            <a:r>
              <a:rPr lang="en-US" dirty="0"/>
              <a:t>Diagram 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but the block could have been </a:t>
            </a:r>
            <a:r>
              <a:rPr lang="en-US" dirty="0"/>
              <a:t>hollow on the inside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minimum number of cubes she needs to make a block that looks like the one shown in Diagram C, but is hollow?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4709"/>
            <a:ext cx="1008112" cy="120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16628"/>
            <a:ext cx="2793618" cy="298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used more small cubes than she really needed to make a block like the one shown in Diagram C.  She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realises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she could have glued small cubes together to look like </a:t>
            </a:r>
            <a:r>
              <a:rPr lang="en-US" dirty="0"/>
              <a:t>Diagram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C, but the block could have been </a:t>
            </a:r>
            <a:r>
              <a:rPr lang="en-US" dirty="0"/>
              <a:t>hollow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 the inside.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</a:t>
            </a:r>
            <a:r>
              <a:rPr lang="en-US" dirty="0"/>
              <a:t>minimum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number of cubes she needs to make a block that looks like the one shown in Diagram C, but is hollow?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4709"/>
            <a:ext cx="1008112" cy="120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16628"/>
            <a:ext cx="2793618" cy="298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QUESTION 34.3</a:t>
            </a:r>
          </a:p>
          <a:p>
            <a:r>
              <a:rPr lang="en-US" dirty="0"/>
              <a:t>Susan </a:t>
            </a:r>
            <a:r>
              <a:rPr lang="en-US" dirty="0" err="1"/>
              <a:t>realises</a:t>
            </a:r>
            <a:r>
              <a:rPr lang="en-US" dirty="0"/>
              <a:t> that she used more small cubes than she really needed to make a block like the one shown in Diagram C.  She </a:t>
            </a:r>
            <a:r>
              <a:rPr lang="en-US" dirty="0" err="1"/>
              <a:t>realises</a:t>
            </a:r>
            <a:r>
              <a:rPr lang="en-US" dirty="0"/>
              <a:t> that she could have glued small cubes together to look like Diagram C, but the block could have been hollow on the inside.</a:t>
            </a:r>
          </a:p>
          <a:p>
            <a:r>
              <a:rPr lang="en-US" dirty="0"/>
              <a:t>What is the minimum number of cubes she needs to make a block that looks like the one shown in Diagram C, but is hollow?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4709"/>
            <a:ext cx="1008112" cy="120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16628"/>
            <a:ext cx="2793618" cy="298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34.4</a:t>
            </a:r>
            <a:endParaRPr lang="en-US" b="1" dirty="0"/>
          </a:p>
          <a:p>
            <a:r>
              <a:rPr lang="en-US" dirty="0" smtClean="0"/>
              <a:t>Now Susan wants to make a block that looks like a solid block that is 6 small cubes long, 5 small cubes wide and 4 small cubes high.  She wants to use the smallest number of cubes possible, by leaving the largest possible hollow space inside the block.</a:t>
            </a:r>
          </a:p>
          <a:p>
            <a:r>
              <a:rPr lang="en-US" dirty="0" smtClean="0"/>
              <a:t>What is the minimum number of cubes Susan will need to make this block?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22760"/>
            <a:ext cx="601638" cy="7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91895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98" y="2661520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22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34.4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Now Susan wants to make a block that looks like a solid block that is 6 small cubes long, 5 small cubes wide and 4 small cubes high.  She wants to use the smallest number of cubes possible, by leaving the largest possible hollow space inside the block.</a:t>
            </a:r>
          </a:p>
          <a:p>
            <a:r>
              <a:rPr lang="en-US" dirty="0"/>
              <a:t>What is the minimum number of cubes Susan will need to make this block?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22760"/>
            <a:ext cx="601638" cy="7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91895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98" y="2661520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5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34.4</a:t>
            </a:r>
          </a:p>
          <a:p>
            <a:r>
              <a:rPr lang="en-US" dirty="0"/>
              <a:t>Now Susan wants to make a block that looks like a solid block that is 6 small cubes long, 5 small cubes wide and 4 small cubes high.  She wants to use the smallest number of cubes possible, by leaving the largest possible hollow space inside the block.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minimum number of cubes Susan will need to make this block?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22760"/>
            <a:ext cx="601638" cy="7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91895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98" y="2661520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16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34.4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Now Susan wants to make a block that looks like a solid block that is 6 small cubes long, 5 small cubes wide and 4 small cubes high.  She wants to use the smallest number of cubes possible, by leaving the largest possible hollow space inside the block.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minimum number of cubes Susan will need to make this block?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22760"/>
            <a:ext cx="601638" cy="7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91895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98" y="2661520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build blocks from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small cubes 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34.1</a:t>
            </a:r>
          </a:p>
          <a:p>
            <a:r>
              <a:rPr lang="en-US" dirty="0"/>
              <a:t>How many small cubes will Susan need to make the block shown in Diagram B?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</a:t>
            </a:r>
            <a:r>
              <a:rPr lang="en-US" b="1" dirty="0"/>
              <a:t>34.4</a:t>
            </a:r>
          </a:p>
          <a:p>
            <a:r>
              <a:rPr lang="en-US" dirty="0"/>
              <a:t>Now Susan wants to make a block that looks like a solid block that is 6 small cubes long, 5 small cubes wide and 4 small cubes high.  She wants to use the smallest number of cubes possible, by leaving the largest possible hollow space inside the block.</a:t>
            </a:r>
          </a:p>
          <a:p>
            <a:r>
              <a:rPr lang="en-US" dirty="0"/>
              <a:t>What is the minimum number of cubes Susan will need to make this block?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22760"/>
            <a:ext cx="601638" cy="71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91895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98" y="2661520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0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build blocks from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small cubes 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</a:t>
            </a:r>
            <a:r>
              <a:rPr lang="en-US" dirty="0"/>
              <a:t>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</a:t>
            </a:r>
            <a:r>
              <a:rPr lang="en-US" dirty="0"/>
              <a:t> Diagram B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and Diagram C 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small cubes will Susan need to make the block shown in Diagram B?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</a:t>
            </a:r>
            <a:r>
              <a:rPr lang="en-US" dirty="0"/>
              <a:t>build blocks from</a:t>
            </a:r>
          </a:p>
          <a:p>
            <a:r>
              <a:rPr lang="en-US" dirty="0"/>
              <a:t>small cubes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small cubes will Susan need to make the block shown in Diagram B?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Susan likes to build blocks from</a:t>
            </a:r>
          </a:p>
          <a:p>
            <a:r>
              <a:rPr lang="en-US" dirty="0"/>
              <a:t>small cubes like the one shown in</a:t>
            </a:r>
          </a:p>
          <a:p>
            <a:r>
              <a:rPr lang="en-US" dirty="0"/>
              <a:t>the following diagram:</a:t>
            </a:r>
          </a:p>
          <a:p>
            <a:endParaRPr lang="en-US" dirty="0"/>
          </a:p>
          <a:p>
            <a:r>
              <a:rPr lang="en-US" dirty="0"/>
              <a:t>Susan has lots of small cubes like this one.  She uses glue to join cubes together to make other blocks.</a:t>
            </a:r>
          </a:p>
          <a:p>
            <a:r>
              <a:rPr lang="en-US" dirty="0"/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QUESTION 34.1</a:t>
            </a:r>
          </a:p>
          <a:p>
            <a:r>
              <a:rPr lang="en-US" dirty="0"/>
              <a:t>How many small cubes will Susan need to make the block shown in Diagram B?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Susan likes to build blocks from</a:t>
            </a:r>
          </a:p>
          <a:p>
            <a:r>
              <a:rPr lang="en-US" dirty="0"/>
              <a:t>small cubes like the one shown in</a:t>
            </a:r>
          </a:p>
          <a:p>
            <a:r>
              <a:rPr lang="en-US" dirty="0"/>
              <a:t>the following diagram:</a:t>
            </a:r>
          </a:p>
          <a:p>
            <a:endParaRPr lang="en-US" dirty="0"/>
          </a:p>
          <a:p>
            <a:r>
              <a:rPr lang="en-US" dirty="0"/>
              <a:t>Susan has lots of small cubes like this one.  She uses glue to join cubes together to make other blocks.</a:t>
            </a:r>
          </a:p>
          <a:p>
            <a:r>
              <a:rPr lang="en-US" dirty="0"/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34.2</a:t>
            </a:r>
            <a:endParaRPr lang="en-US" b="1" dirty="0"/>
          </a:p>
          <a:p>
            <a:r>
              <a:rPr lang="en-US" dirty="0"/>
              <a:t>How many small cubes will Susan need to make the block shown in Diagram </a:t>
            </a:r>
            <a:r>
              <a:rPr lang="en-US" dirty="0" smtClean="0"/>
              <a:t>C?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build blocks from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small cubes 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34.2</a:t>
            </a:r>
          </a:p>
          <a:p>
            <a:r>
              <a:rPr lang="en-US" dirty="0"/>
              <a:t>How many small cubes will Susan need to make the block shown in Diagram C?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build blocks from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small cubes 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</a:t>
            </a:r>
            <a:r>
              <a:rPr lang="en-US" dirty="0"/>
              <a:t>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 Diagram B and </a:t>
            </a:r>
            <a:r>
              <a:rPr lang="en-US" dirty="0"/>
              <a:t>Diagram C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small cubes will Susan need to make the block shown in Diagram C?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34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Building Blocks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likes to </a:t>
            </a:r>
            <a:r>
              <a:rPr lang="en-US" dirty="0"/>
              <a:t>build blocks from</a:t>
            </a:r>
          </a:p>
          <a:p>
            <a:r>
              <a:rPr lang="en-US" dirty="0"/>
              <a:t>small cubes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like the one shown in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following diagram: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Susan has lots of small cubes like this one.  She uses glue to join cubes together to make other blocks.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First, Susan glues eight of the cubes together to make the block shown in Diagram A below.  Then Susan makes the solid blocks shown in Diagram B and Diagram C below.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34.2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small cubes will Susan need to make the block shown in Diagram C?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9761"/>
            <a:ext cx="748316" cy="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65103"/>
            <a:ext cx="1160154" cy="1273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41" y="3959138"/>
            <a:ext cx="3704741" cy="167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2731</TotalTime>
  <Words>2423</Words>
  <Application>Microsoft Office PowerPoint</Application>
  <PresentationFormat>On-screen Show (4:3)</PresentationFormat>
  <Paragraphs>411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Brooklet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  <vt:lpstr>Mathematics Unit 34: Building Blocks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Alexander J</cp:lastModifiedBy>
  <cp:revision>84</cp:revision>
  <dcterms:created xsi:type="dcterms:W3CDTF">2010-03-16T17:53:16Z</dcterms:created>
  <dcterms:modified xsi:type="dcterms:W3CDTF">2015-04-23T12:34:23Z</dcterms:modified>
</cp:coreProperties>
</file>