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Spring Fair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</a:t>
            </a:r>
            <a:r>
              <a:rPr lang="en-US" b="1" dirty="0" smtClean="0"/>
              <a:t>37.1</a:t>
            </a:r>
            <a:endParaRPr lang="en-US" b="1" dirty="0" smtClean="0"/>
          </a:p>
          <a:p>
            <a:r>
              <a:rPr lang="en-US" dirty="0" smtClean="0"/>
              <a:t>A game in a booth at a spring fair involves using a spinner first.  Then, </a:t>
            </a:r>
            <a:r>
              <a:rPr lang="en-US" b="1" dirty="0" smtClean="0"/>
              <a:t>if</a:t>
            </a:r>
            <a:r>
              <a:rPr lang="en-US" dirty="0" smtClean="0"/>
              <a:t> the spinner stops on an even number, the player is allowed to pick a marble from a bag.  The spinner and the marbles in the bag are represented in the diagram below.</a:t>
            </a:r>
            <a:endParaRPr lang="en-US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Prizes are given when a black marble is picked.  Sue plays the game once.</a:t>
            </a:r>
          </a:p>
          <a:p>
            <a:r>
              <a:rPr lang="en-GB" dirty="0" smtClean="0"/>
              <a:t>How likely is it that Sue will win a prize?</a:t>
            </a:r>
          </a:p>
          <a:p>
            <a:pPr marL="342900" indent="-342900">
              <a:buAutoNum type="alphaUcPeriod"/>
            </a:pPr>
            <a:r>
              <a:rPr lang="en-GB" dirty="0" smtClean="0"/>
              <a:t>Impossible.</a:t>
            </a:r>
          </a:p>
          <a:p>
            <a:pPr marL="342900" indent="-342900">
              <a:buAutoNum type="alphaUcPeriod"/>
            </a:pPr>
            <a:r>
              <a:rPr lang="en-GB" dirty="0" smtClean="0"/>
              <a:t>Not very likely.</a:t>
            </a:r>
          </a:p>
          <a:p>
            <a:pPr marL="342900" indent="-342900">
              <a:buAutoNum type="alphaUcPeriod"/>
            </a:pPr>
            <a:r>
              <a:rPr lang="en-GB" dirty="0" smtClean="0"/>
              <a:t>About 50% likely.</a:t>
            </a:r>
          </a:p>
          <a:p>
            <a:pPr marL="342900" indent="-342900">
              <a:buAutoNum type="alphaUcPeriod"/>
            </a:pPr>
            <a:r>
              <a:rPr lang="en-GB" dirty="0" smtClean="0"/>
              <a:t>Very likely.</a:t>
            </a:r>
          </a:p>
          <a:p>
            <a:pPr marL="342900" indent="-342900">
              <a:buAutoNum type="alphaUcPeriod"/>
            </a:pPr>
            <a:r>
              <a:rPr lang="en-GB" dirty="0" smtClean="0"/>
              <a:t>Certain.</a:t>
            </a:r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986" y="2848062"/>
            <a:ext cx="3409947" cy="1570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Spring Fair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37.1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game in a booth at a spring fair involves using a spinner first.  Then,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if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the spinner stops on an even number, the player is allowed to pick a marble from a bag.  The spinner and the marbles in the bag are represented in the diagram below.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Prizes are given when a black marble is picked.  Sue plays the game once.</a:t>
            </a:r>
          </a:p>
          <a:p>
            <a:r>
              <a:rPr lang="en-GB" dirty="0"/>
              <a:t>How likely is it that Sue will win a prize?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Impossible.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Not very likely.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About 50% likely.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Very likely.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Certain.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986" y="2848062"/>
            <a:ext cx="3409947" cy="1570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Spring Fair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37.1</a:t>
            </a:r>
          </a:p>
          <a:p>
            <a:r>
              <a:rPr lang="en-US" dirty="0"/>
              <a:t>A game in a booth at a spring fair involves using a spinner first.  Then, </a:t>
            </a:r>
            <a:r>
              <a:rPr lang="en-US" b="1" dirty="0"/>
              <a:t>if</a:t>
            </a:r>
            <a:r>
              <a:rPr lang="en-US" dirty="0"/>
              <a:t> the spinner stops on an even number, the player is allowed to pick a marble from a bag.  The spinner and the marbles in the bag are represented in the diagram below.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Prizes are given when a black marble is picked.  Sue plays the game once.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How likely is it that Sue will win a prize?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Impossible.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Not very likely.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About 50% likely.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Very likely.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Certain.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986" y="2848062"/>
            <a:ext cx="3409947" cy="1570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Spring Fair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37.1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game in a booth at a spring fair involves </a:t>
            </a:r>
            <a:r>
              <a:rPr lang="en-US" dirty="0"/>
              <a:t>using a spinner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first.  Then,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if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the spinner stops on an even number, the player is allowed to </a:t>
            </a:r>
            <a:r>
              <a:rPr lang="en-US" dirty="0"/>
              <a:t>pick a marble from a bag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.  The spinner and the marbles in the bag are represented in the diagram below.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Prizes are given when a black marble is picked.  Sue plays the game once.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How </a:t>
            </a:r>
            <a:r>
              <a:rPr lang="en-GB" dirty="0"/>
              <a:t>likely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is it that Sue will win a prize?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Impossible.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Not very likely.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About 50% likely.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Very likely.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Certain.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986" y="2848062"/>
            <a:ext cx="3409947" cy="1570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37: Spring Fair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37.1</a:t>
            </a:r>
          </a:p>
          <a:p>
            <a:r>
              <a:rPr lang="en-US" dirty="0"/>
              <a:t>A game in a booth at a spring fair involves using a spinner first.  Then, </a:t>
            </a:r>
            <a:r>
              <a:rPr lang="en-US" b="1" dirty="0"/>
              <a:t>if</a:t>
            </a:r>
            <a:r>
              <a:rPr lang="en-US" dirty="0"/>
              <a:t> the spinner stops on an even number, the player is allowed to pick a marble from a bag.  The spinner and the marbles in the bag are represented in the diagram below.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Prizes are given when a black marble is picked.  Sue plays the game once.</a:t>
            </a:r>
          </a:p>
          <a:p>
            <a:r>
              <a:rPr lang="en-GB" dirty="0"/>
              <a:t>How likely is it that Sue will win a prize?</a:t>
            </a:r>
          </a:p>
          <a:p>
            <a:pPr marL="342900" indent="-342900">
              <a:buAutoNum type="alphaUcPeriod"/>
            </a:pPr>
            <a:r>
              <a:rPr lang="en-GB" dirty="0"/>
              <a:t>Impossible.</a:t>
            </a:r>
          </a:p>
          <a:p>
            <a:pPr marL="342900" indent="-342900">
              <a:buAutoNum type="alphaUcPeriod"/>
            </a:pPr>
            <a:r>
              <a:rPr lang="en-GB" dirty="0"/>
              <a:t>Not very likely.</a:t>
            </a:r>
          </a:p>
          <a:p>
            <a:pPr marL="342900" indent="-342900">
              <a:buAutoNum type="alphaUcPeriod"/>
            </a:pPr>
            <a:r>
              <a:rPr lang="en-GB" dirty="0"/>
              <a:t>About 50% likely.</a:t>
            </a:r>
          </a:p>
          <a:p>
            <a:pPr marL="342900" indent="-342900">
              <a:buAutoNum type="alphaUcPeriod"/>
            </a:pPr>
            <a:r>
              <a:rPr lang="en-GB" dirty="0"/>
              <a:t>Very likely.</a:t>
            </a:r>
          </a:p>
          <a:p>
            <a:pPr marL="342900" indent="-342900">
              <a:buAutoNum type="alphaUcPeriod"/>
            </a:pPr>
            <a:r>
              <a:rPr lang="en-GB" dirty="0"/>
              <a:t>Certain.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986" y="2848062"/>
            <a:ext cx="3409947" cy="1570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2399</TotalTime>
  <Words>682</Words>
  <Application>Microsoft Office PowerPoint</Application>
  <PresentationFormat>On-screen Show (4:3)</PresentationFormat>
  <Paragraphs>104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37: Spring Fair</vt:lpstr>
      <vt:lpstr>Mathematics Unit 37: Spring Fair</vt:lpstr>
      <vt:lpstr>Mathematics Unit 37: Spring Fair</vt:lpstr>
      <vt:lpstr>Mathematics Unit 37: Spring Fair</vt:lpstr>
      <vt:lpstr>Mathematics Unit 37: Spring Fair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71</cp:revision>
  <dcterms:created xsi:type="dcterms:W3CDTF">2010-03-16T17:53:16Z</dcterms:created>
  <dcterms:modified xsi:type="dcterms:W3CDTF">2015-04-07T14:29:45Z</dcterms:modified>
</cp:coreProperties>
</file>