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41: Shoes for Kids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 smtClean="0"/>
              <a:t>The following table</a:t>
            </a:r>
          </a:p>
          <a:p>
            <a:r>
              <a:rPr lang="en-US" dirty="0" smtClean="0"/>
              <a:t>shows</a:t>
            </a:r>
            <a:r>
              <a:rPr lang="en-US" dirty="0" smtClean="0"/>
              <a:t> </a:t>
            </a:r>
            <a:r>
              <a:rPr lang="en-US" dirty="0" smtClean="0"/>
              <a:t>the</a:t>
            </a:r>
          </a:p>
          <a:p>
            <a:r>
              <a:rPr lang="en-US" dirty="0" smtClean="0"/>
              <a:t>recommended</a:t>
            </a:r>
            <a:endParaRPr lang="en-US" dirty="0"/>
          </a:p>
          <a:p>
            <a:r>
              <a:rPr lang="en-US" dirty="0" err="1" smtClean="0"/>
              <a:t>Zedland</a:t>
            </a:r>
            <a:r>
              <a:rPr lang="en-US" dirty="0" smtClean="0"/>
              <a:t> shoe sizes</a:t>
            </a:r>
          </a:p>
          <a:p>
            <a:r>
              <a:rPr lang="en-US" dirty="0" smtClean="0"/>
              <a:t>corresponding to</a:t>
            </a:r>
          </a:p>
          <a:p>
            <a:r>
              <a:rPr lang="en-US" dirty="0" smtClean="0"/>
              <a:t>various</a:t>
            </a:r>
            <a:r>
              <a:rPr lang="en-US" dirty="0" smtClean="0"/>
              <a:t> </a:t>
            </a:r>
            <a:r>
              <a:rPr lang="en-US" dirty="0" smtClean="0"/>
              <a:t>foot lengths.</a:t>
            </a:r>
          </a:p>
          <a:p>
            <a:endParaRPr lang="en-US" dirty="0" smtClean="0"/>
          </a:p>
          <a:p>
            <a:r>
              <a:rPr lang="en-US" b="1" dirty="0" smtClean="0"/>
              <a:t>QUESTION 41.1</a:t>
            </a:r>
            <a:endParaRPr lang="en-US" b="1" dirty="0" smtClean="0"/>
          </a:p>
          <a:p>
            <a:r>
              <a:rPr lang="en-GB" dirty="0" smtClean="0"/>
              <a:t>Marina’s feet are</a:t>
            </a:r>
          </a:p>
          <a:p>
            <a:r>
              <a:rPr lang="en-GB" dirty="0" smtClean="0"/>
              <a:t>163 mm long.</a:t>
            </a:r>
          </a:p>
          <a:p>
            <a:r>
              <a:rPr lang="en-GB" dirty="0" smtClean="0"/>
              <a:t>Use the table to</a:t>
            </a:r>
          </a:p>
          <a:p>
            <a:r>
              <a:rPr lang="en-GB" dirty="0" smtClean="0"/>
              <a:t>determine which</a:t>
            </a:r>
          </a:p>
          <a:p>
            <a:r>
              <a:rPr lang="en-GB" dirty="0" err="1" smtClean="0"/>
              <a:t>Zedland</a:t>
            </a:r>
            <a:r>
              <a:rPr lang="en-GB" dirty="0" smtClean="0"/>
              <a:t> shoe size</a:t>
            </a:r>
          </a:p>
          <a:p>
            <a:r>
              <a:rPr lang="en-GB" dirty="0" smtClean="0"/>
              <a:t>Marina should try on.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606" y="1284782"/>
            <a:ext cx="3227776" cy="5454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41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Shoes for Kids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following table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shows the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recommended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Zedland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shoe sizes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corresponding to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various foot lengths.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41.1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Marina’s feet are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163 mm long.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Use the table to</a:t>
            </a:r>
          </a:p>
          <a:p>
            <a:r>
              <a:rPr lang="en-GB" dirty="0"/>
              <a:t>determine which</a:t>
            </a:r>
          </a:p>
          <a:p>
            <a:r>
              <a:rPr lang="en-GB" dirty="0" err="1"/>
              <a:t>Zedland</a:t>
            </a:r>
            <a:r>
              <a:rPr lang="en-GB" dirty="0"/>
              <a:t> shoe size</a:t>
            </a:r>
          </a:p>
          <a:p>
            <a:r>
              <a:rPr lang="en-GB" dirty="0"/>
              <a:t>Marina should try on.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606" y="1284782"/>
            <a:ext cx="3227776" cy="5454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41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Shoes for Kids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/>
              <a:t>The following table</a:t>
            </a:r>
          </a:p>
          <a:p>
            <a:r>
              <a:rPr lang="en-US" dirty="0"/>
              <a:t>shows the</a:t>
            </a:r>
          </a:p>
          <a:p>
            <a:r>
              <a:rPr lang="en-US" dirty="0"/>
              <a:t>recommended</a:t>
            </a:r>
          </a:p>
          <a:p>
            <a:r>
              <a:rPr lang="en-US" dirty="0" err="1"/>
              <a:t>Zedland</a:t>
            </a:r>
            <a:r>
              <a:rPr lang="en-US" dirty="0"/>
              <a:t> shoe sizes</a:t>
            </a:r>
          </a:p>
          <a:p>
            <a:r>
              <a:rPr lang="en-US" dirty="0"/>
              <a:t>corresponding to</a:t>
            </a:r>
          </a:p>
          <a:p>
            <a:r>
              <a:rPr lang="en-US" dirty="0"/>
              <a:t>various foot lengths.</a:t>
            </a:r>
          </a:p>
          <a:p>
            <a:endParaRPr lang="en-US" dirty="0"/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41.1</a:t>
            </a:r>
          </a:p>
          <a:p>
            <a:r>
              <a:rPr lang="en-GB" dirty="0"/>
              <a:t>Marina’s feet are</a:t>
            </a:r>
          </a:p>
          <a:p>
            <a:r>
              <a:rPr lang="en-GB" dirty="0"/>
              <a:t>163 mm long.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Use the table to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determine which</a:t>
            </a:r>
          </a:p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Zedland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shoe size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Marina should try on.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606" y="1284782"/>
            <a:ext cx="3227776" cy="5454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41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Shoes for Kids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following table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shows the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recommended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Zedland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shoe sizes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corresponding to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various foot lengths.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41.1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Marina’s feet are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163 mm long.</a:t>
            </a:r>
          </a:p>
          <a:p>
            <a:r>
              <a:rPr lang="en-GB" dirty="0"/>
              <a:t>Use the table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to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determine which</a:t>
            </a:r>
          </a:p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Zedland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shoe size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Marina should try on.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606" y="1284782"/>
            <a:ext cx="3227776" cy="5454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41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Shoes for Kids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/>
              <a:t>The following table</a:t>
            </a:r>
          </a:p>
          <a:p>
            <a:r>
              <a:rPr lang="en-US" dirty="0"/>
              <a:t>shows the</a:t>
            </a:r>
          </a:p>
          <a:p>
            <a:r>
              <a:rPr lang="en-US" dirty="0"/>
              <a:t>recommended</a:t>
            </a:r>
          </a:p>
          <a:p>
            <a:r>
              <a:rPr lang="en-US" dirty="0" err="1"/>
              <a:t>Zedland</a:t>
            </a:r>
            <a:r>
              <a:rPr lang="en-US" dirty="0"/>
              <a:t> shoe sizes</a:t>
            </a:r>
          </a:p>
          <a:p>
            <a:r>
              <a:rPr lang="en-US" dirty="0"/>
              <a:t>corresponding to</a:t>
            </a:r>
          </a:p>
          <a:p>
            <a:r>
              <a:rPr lang="en-US" dirty="0"/>
              <a:t>various foot lengths.</a:t>
            </a:r>
          </a:p>
          <a:p>
            <a:endParaRPr lang="en-US" dirty="0"/>
          </a:p>
          <a:p>
            <a:r>
              <a:rPr lang="en-US" b="1" dirty="0"/>
              <a:t>QUESTION 41.1</a:t>
            </a:r>
          </a:p>
          <a:p>
            <a:r>
              <a:rPr lang="en-GB" dirty="0"/>
              <a:t>Marina’s feet are</a:t>
            </a:r>
          </a:p>
          <a:p>
            <a:r>
              <a:rPr lang="en-GB" dirty="0"/>
              <a:t>163 mm long.</a:t>
            </a:r>
          </a:p>
          <a:p>
            <a:r>
              <a:rPr lang="en-GB" dirty="0"/>
              <a:t>Use the table to</a:t>
            </a:r>
          </a:p>
          <a:p>
            <a:r>
              <a:rPr lang="en-GB" dirty="0"/>
              <a:t>determine which</a:t>
            </a:r>
          </a:p>
          <a:p>
            <a:r>
              <a:rPr lang="en-GB" dirty="0" err="1"/>
              <a:t>Zedland</a:t>
            </a:r>
            <a:r>
              <a:rPr lang="en-GB" dirty="0"/>
              <a:t> shoe size</a:t>
            </a:r>
          </a:p>
          <a:p>
            <a:r>
              <a:rPr lang="en-GB" dirty="0"/>
              <a:t>Marina should try on.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606" y="1284782"/>
            <a:ext cx="3227776" cy="5454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2396</TotalTime>
  <Words>387</Words>
  <Application>Microsoft Office PowerPoint</Application>
  <PresentationFormat>On-screen Show (4:3)</PresentationFormat>
  <Paragraphs>119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Brooklet</vt:lpstr>
      <vt:lpstr>Mathematics Unit 41: Shoes for Kids</vt:lpstr>
      <vt:lpstr>Mathematics Unit 41: Shoes for Kids</vt:lpstr>
      <vt:lpstr>Mathematics Unit 41: Shoes for Kids</vt:lpstr>
      <vt:lpstr>Mathematics Unit 41: Shoes for Kids</vt:lpstr>
      <vt:lpstr>Mathematics Unit 41: Shoes for Kids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Greenslade M</cp:lastModifiedBy>
  <cp:revision>71</cp:revision>
  <dcterms:created xsi:type="dcterms:W3CDTF">2010-03-16T17:53:16Z</dcterms:created>
  <dcterms:modified xsi:type="dcterms:W3CDTF">2015-04-08T11:26:07Z</dcterms:modified>
</cp:coreProperties>
</file>