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42: Table Tennis Tournament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QUESTION 42.1</a:t>
            </a:r>
            <a:endParaRPr lang="en-US" b="1" dirty="0" smtClean="0"/>
          </a:p>
          <a:p>
            <a:r>
              <a:rPr lang="en-US" dirty="0" err="1" smtClean="0"/>
              <a:t>Teun</a:t>
            </a:r>
            <a:r>
              <a:rPr lang="en-US" dirty="0" smtClean="0"/>
              <a:t>, </a:t>
            </a:r>
            <a:r>
              <a:rPr lang="en-US" dirty="0" err="1" smtClean="0"/>
              <a:t>Riek</a:t>
            </a:r>
            <a:r>
              <a:rPr lang="en-US" dirty="0" smtClean="0"/>
              <a:t>, </a:t>
            </a:r>
            <a:r>
              <a:rPr lang="en-US" dirty="0" err="1" smtClean="0"/>
              <a:t>Bep</a:t>
            </a:r>
            <a:r>
              <a:rPr lang="en-US" dirty="0" smtClean="0"/>
              <a:t> and Dirk have formed a practice group in a table tennis club.  Each player wishes to play against each other player once.  They have reserved two practice tables for these matches.</a:t>
            </a:r>
          </a:p>
          <a:p>
            <a:endParaRPr lang="en-US" dirty="0" smtClean="0"/>
          </a:p>
          <a:p>
            <a:r>
              <a:rPr lang="en-US" dirty="0" smtClean="0"/>
              <a:t>Complete the following match schedule; by writing the names of the players in each match.</a:t>
            </a:r>
            <a:endParaRPr lang="en-US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2293"/>
            <a:ext cx="3240360" cy="243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96" y="5898482"/>
            <a:ext cx="5365260" cy="75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42</a:t>
            </a:r>
            <a:r>
              <a:rPr lang="en-GB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Table Tennis Tournament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42.1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Teun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Riek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Bep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and Dirk have formed a practice group in a table tennis club.  Each player wishes to play against each other player once.  They have reserved two practice tables for these matches.</a:t>
            </a:r>
          </a:p>
          <a:p>
            <a:endParaRPr lang="en-US" dirty="0"/>
          </a:p>
          <a:p>
            <a:r>
              <a:rPr lang="en-US" dirty="0"/>
              <a:t>Complete the following match schedule; by writing the names of the players in each match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2293"/>
            <a:ext cx="3240360" cy="243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96" y="5898482"/>
            <a:ext cx="5365260" cy="75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42</a:t>
            </a:r>
            <a:r>
              <a:rPr lang="en-GB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Table Tennis Tournament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42.1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Teun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Riek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Bep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and Dirk have formed a practice group in a table tennis club.  </a:t>
            </a:r>
            <a:r>
              <a:rPr lang="en-US" dirty="0"/>
              <a:t>Each player wishes to play against each other player once. 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They have reserved two practice tables for these matches.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Complete the following match schedule; by writing the names of the players in each match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2293"/>
            <a:ext cx="3240360" cy="243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96" y="5898482"/>
            <a:ext cx="5365260" cy="75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42</a:t>
            </a:r>
            <a:r>
              <a:rPr lang="en-GB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Table Tennis Tournament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42.1</a:t>
            </a:r>
          </a:p>
          <a:p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Teun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Riek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Bep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and Dirk have formed a practice group in a table tennis club.  Each player wishes to play against each other player once.  They have reserved two practice tables for these matches.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Complete the following match </a:t>
            </a:r>
            <a:r>
              <a:rPr lang="en-US" dirty="0"/>
              <a:t>schedule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; by writing the names of the players in each match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2293"/>
            <a:ext cx="3240360" cy="243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96" y="5898482"/>
            <a:ext cx="5365260" cy="75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42</a:t>
            </a:r>
            <a:r>
              <a:rPr lang="en-GB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Table Tennis Tournament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QUESTION </a:t>
            </a:r>
            <a:r>
              <a:rPr lang="en-US" b="1" dirty="0"/>
              <a:t>42.1</a:t>
            </a:r>
          </a:p>
          <a:p>
            <a:r>
              <a:rPr lang="en-US" dirty="0" err="1"/>
              <a:t>Teun</a:t>
            </a:r>
            <a:r>
              <a:rPr lang="en-US" dirty="0"/>
              <a:t>, </a:t>
            </a:r>
            <a:r>
              <a:rPr lang="en-US" dirty="0" err="1"/>
              <a:t>Riek</a:t>
            </a:r>
            <a:r>
              <a:rPr lang="en-US" dirty="0"/>
              <a:t>, </a:t>
            </a:r>
            <a:r>
              <a:rPr lang="en-US" dirty="0" err="1"/>
              <a:t>Bep</a:t>
            </a:r>
            <a:r>
              <a:rPr lang="en-US" dirty="0"/>
              <a:t> and Dirk have formed a practice group in a table tennis club.  Each player wishes to play against each other player once.  They have reserved two practice tables for these matches.</a:t>
            </a:r>
          </a:p>
          <a:p>
            <a:endParaRPr lang="en-US" dirty="0"/>
          </a:p>
          <a:p>
            <a:r>
              <a:rPr lang="en-US" dirty="0"/>
              <a:t>Complete the following match schedule; by writing the names of the players in each match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62293"/>
            <a:ext cx="3240360" cy="243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96" y="5898482"/>
            <a:ext cx="5365260" cy="75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2403</TotalTime>
  <Words>487</Words>
  <Application>Microsoft Office PowerPoint</Application>
  <PresentationFormat>On-screen Show (4:3)</PresentationFormat>
  <Paragraphs>99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42: Table Tennis Tournament</vt:lpstr>
      <vt:lpstr>Mathematics Unit 42: Table Tennis Tournament</vt:lpstr>
      <vt:lpstr>Mathematics Unit 42: Table Tennis Tournament</vt:lpstr>
      <vt:lpstr>Mathematics Unit 42: Table Tennis Tournament</vt:lpstr>
      <vt:lpstr>Mathematics Unit 42: Table Tennis Tournament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71</cp:revision>
  <dcterms:created xsi:type="dcterms:W3CDTF">2010-03-16T17:53:16Z</dcterms:created>
  <dcterms:modified xsi:type="dcterms:W3CDTF">2015-04-08T11:55:59Z</dcterms:modified>
</cp:coreProperties>
</file>