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8"/>
  </p:handoutMasterIdLst>
  <p:sldIdLst>
    <p:sldId id="262" r:id="rId2"/>
    <p:sldId id="27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4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4.xml"/><Relationship Id="rId7" Type="http://schemas.openxmlformats.org/officeDocument/2006/relationships/image" Target="../media/image3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4.xml"/><Relationship Id="rId7" Type="http://schemas.openxmlformats.org/officeDocument/2006/relationships/image" Target="../media/image3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4.xml"/><Relationship Id="rId7" Type="http://schemas.openxmlformats.org/officeDocument/2006/relationships/image" Target="../media/image3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4.xml"/><Relationship Id="rId7" Type="http://schemas.openxmlformats.org/officeDocument/2006/relationships/image" Target="../media/image3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Lighthouses are towers with a light beacon on</a:t>
            </a:r>
          </a:p>
          <a:p>
            <a:r>
              <a:rPr lang="en-US" dirty="0" smtClean="0"/>
              <a:t>top.  Lighthouses assist sea ships in finding</a:t>
            </a:r>
          </a:p>
          <a:p>
            <a:r>
              <a:rPr lang="en-US" dirty="0" smtClean="0"/>
              <a:t>their way at night when they are sailing close</a:t>
            </a:r>
          </a:p>
          <a:p>
            <a:r>
              <a:rPr lang="en-US" dirty="0" smtClean="0"/>
              <a:t>to the shore.</a:t>
            </a:r>
          </a:p>
          <a:p>
            <a:endParaRPr lang="en-US" dirty="0" smtClean="0"/>
          </a:p>
          <a:p>
            <a:r>
              <a:rPr lang="en-US" dirty="0" smtClean="0"/>
              <a:t>A lighthouse beacon sends out light flashes with a regular fixed pattern.  Every lighthouse has its own pattern.</a:t>
            </a:r>
          </a:p>
          <a:p>
            <a:r>
              <a:rPr lang="en-US" dirty="0" smtClean="0"/>
              <a:t>In the diagram below you see the pattern of a certain lighthouse.  The light flashes alternate with dark periods.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is a regular pattern.  After some time the pattern repeats itself.  The time taken by one complete cycle of a pattern, before it starts to repeat, is called the </a:t>
            </a:r>
            <a:r>
              <a:rPr lang="en-US" i="1" dirty="0" smtClean="0"/>
              <a:t>period</a:t>
            </a:r>
            <a:r>
              <a:rPr lang="en-US" dirty="0" smtClean="0"/>
              <a:t>.  When you find the period of a pattern, it is easy to extend the diagram for the next seconds or minutes or even hours.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238028"/>
            <a:ext cx="589519" cy="1218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63196"/>
            <a:ext cx="3024336" cy="107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 pattern of a certain lighthouse.  The light flashes alternate 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is a regular pattern.  After some time the pattern repeats itself.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time taken by one complete cycle of a pattern, before it starts to repeat, is called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period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how many seconds does the lighthouse send out light flashes in 1 minute?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12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24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is a regular pattern.  After some time the pattern repeats itself.  The time taken by one complete cycle of a pattern, before it starts to repeat, is called the </a:t>
            </a:r>
            <a:r>
              <a:rPr lang="en-US" i="1" dirty="0"/>
              <a:t>period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QUESTION 43.2</a:t>
            </a:r>
          </a:p>
          <a:p>
            <a:r>
              <a:rPr lang="en-US" dirty="0"/>
              <a:t>For how many seconds does the lighthouse send out light flashes in 1 minute?</a:t>
            </a:r>
          </a:p>
          <a:p>
            <a:pPr marL="342900" indent="-342900">
              <a:buAutoNum type="alphaUcPeriod"/>
            </a:pPr>
            <a:r>
              <a:rPr lang="en-US" dirty="0"/>
              <a:t>4</a:t>
            </a:r>
          </a:p>
          <a:p>
            <a:pPr marL="342900" indent="-342900">
              <a:buAutoNum type="alphaUcPeriod"/>
            </a:pPr>
            <a:r>
              <a:rPr lang="en-US" dirty="0"/>
              <a:t>12</a:t>
            </a:r>
          </a:p>
          <a:p>
            <a:pPr marL="342900" indent="-342900">
              <a:buAutoNum type="alphaUcPeriod"/>
            </a:pPr>
            <a:r>
              <a:rPr lang="en-US" dirty="0"/>
              <a:t>20</a:t>
            </a:r>
          </a:p>
          <a:p>
            <a:pPr marL="342900" indent="-342900">
              <a:buAutoNum type="alphaUcPeriod"/>
            </a:pPr>
            <a:r>
              <a:rPr lang="en-US" dirty="0"/>
              <a:t>24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smtClean="0"/>
              <a:t>QUESTION 43.3</a:t>
            </a:r>
            <a:endParaRPr lang="en-US" b="1" dirty="0"/>
          </a:p>
          <a:p>
            <a:r>
              <a:rPr lang="en-US" dirty="0" smtClean="0"/>
              <a:t>In the diagram below, make a graph of a possible pattern of light flashes of a lighthouse that sends out light flashes for 30 seconds per minute.  The period of this pattern must be equal to 6 seconds.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34" y="5059970"/>
            <a:ext cx="4662930" cy="17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 pattern of a certain lighthouse.  The light flashes alternate 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43.3</a:t>
            </a:r>
          </a:p>
          <a:p>
            <a:r>
              <a:rPr lang="en-US" dirty="0"/>
              <a:t>In the diagram below, make a graph of a possible pattern of light flashes of a lighthouse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that sends out light flashes for 30 seconds per minute.  The period of this pattern must be equal to 6 seconds.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34" y="5059970"/>
            <a:ext cx="4662930" cy="17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below, make a graph of a possible pattern of light flashes of a lighthouse that sends out </a:t>
            </a:r>
            <a:r>
              <a:rPr lang="en-US" dirty="0"/>
              <a:t>light flashes for 30 seconds per minute.  The period of this pattern must be equal to 6 seconds.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34" y="5059970"/>
            <a:ext cx="4662930" cy="17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 pattern of a certain lighthouse.  The light flashes alternate 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below, make a graph of a possible pattern of light flashes of a lighthouse that sends out light flashes for 30 seconds </a:t>
            </a:r>
            <a:r>
              <a:rPr lang="en-US" dirty="0"/>
              <a:t>per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minute.  The </a:t>
            </a:r>
            <a:r>
              <a:rPr lang="en-US" dirty="0"/>
              <a:t>period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this pattern must be equal to 6 seconds.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34" y="5059970"/>
            <a:ext cx="4662930" cy="17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QUESTION 43.3</a:t>
            </a:r>
          </a:p>
          <a:p>
            <a:r>
              <a:rPr lang="en-US" dirty="0"/>
              <a:t>In the diagram below, make a graph of a possible pattern of light flashes of a lighthouse that sends out light flashes for 30 seconds per minute.  The period of this pattern must be equal to 6 seconds.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34" y="5059970"/>
            <a:ext cx="4662930" cy="17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 regular pattern.  After some time the pattern repeats itself.  The time taken by one complete cycle of a pattern, before it starts to repeat, is called the </a:t>
            </a:r>
            <a:r>
              <a:rPr lang="en-US" i="1" dirty="0"/>
              <a:t>period</a:t>
            </a:r>
            <a:r>
              <a:rPr lang="en-US" dirty="0"/>
              <a:t>.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QUESTION 43.1</a:t>
            </a:r>
            <a:endParaRPr lang="en-US" b="1" dirty="0" smtClean="0"/>
          </a:p>
          <a:p>
            <a:r>
              <a:rPr lang="en-US" dirty="0" smtClean="0"/>
              <a:t>Which of the following could be the period of the pattern of this lighthouse?</a:t>
            </a:r>
          </a:p>
          <a:p>
            <a:pPr marL="342900" indent="-342900">
              <a:buAutoNum type="alphaUcPeriod"/>
            </a:pPr>
            <a:r>
              <a:rPr lang="en-US" dirty="0" smtClean="0"/>
              <a:t>2 seconds.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3 seconds.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5 seconds.</a:t>
            </a:r>
          </a:p>
          <a:p>
            <a:pPr marL="342900" indent="-342900">
              <a:buAutoNum type="alphaUcPeriod"/>
            </a:pPr>
            <a:r>
              <a:rPr lang="en-US" dirty="0" smtClean="0"/>
              <a:t>12 seconds.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3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 pattern of a certain lighthouse.  The light flashes alternate 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 is a regular pattern.  After some time the pattern repeats itself.  The time taken by one complete cycle of a pattern, before it starts to repeat, is called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period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43.1</a:t>
            </a:r>
          </a:p>
          <a:p>
            <a:r>
              <a:rPr lang="en-US" dirty="0"/>
              <a:t>Which of the following could be the period of the pattern of this lighthouse?</a:t>
            </a:r>
          </a:p>
          <a:p>
            <a:pPr marL="342900" indent="-342900">
              <a:buAutoNum type="alphaUcPeriod"/>
            </a:pPr>
            <a:r>
              <a:rPr lang="en-US" dirty="0"/>
              <a:t>2 seconds.</a:t>
            </a:r>
          </a:p>
          <a:p>
            <a:pPr marL="342900" indent="-342900">
              <a:buAutoNum type="alphaUcPeriod"/>
            </a:pPr>
            <a:r>
              <a:rPr lang="en-US" dirty="0"/>
              <a:t>3 seconds.</a:t>
            </a:r>
          </a:p>
          <a:p>
            <a:pPr marL="342900" indent="-342900">
              <a:buAutoNum type="alphaUcPeriod"/>
            </a:pPr>
            <a:r>
              <a:rPr lang="en-US" dirty="0"/>
              <a:t>5 seconds.</a:t>
            </a:r>
          </a:p>
          <a:p>
            <a:pPr marL="342900" indent="-342900">
              <a:buAutoNum type="alphaUcPeriod"/>
            </a:pPr>
            <a:r>
              <a:rPr lang="en-US" dirty="0"/>
              <a:t>12 seconds.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 is a regular pattern.  After some time the pattern repeats itself.  The time taken by one complete cycle of a pattern, before it starts to repeat, is called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period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Which of the following could be the period of the pattern of this lighthouse?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5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12 seconds.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</a:t>
            </a:r>
            <a:r>
              <a:rPr lang="en-US" dirty="0"/>
              <a:t> pattern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a certain lighthouse.  The light flashes</a:t>
            </a:r>
            <a:r>
              <a:rPr lang="en-US" dirty="0"/>
              <a:t> alternate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 is a regular pattern.  After some time the pattern repeats itself.  The time taken by one complete </a:t>
            </a:r>
            <a:r>
              <a:rPr lang="en-US" dirty="0"/>
              <a:t>cycle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a pattern, before it starts to repeat, is called the</a:t>
            </a:r>
            <a:r>
              <a:rPr lang="en-US" dirty="0"/>
              <a:t> </a:t>
            </a:r>
            <a:r>
              <a:rPr lang="en-US" i="1" dirty="0"/>
              <a:t>period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Which of the following could be the period of the pattern of this lighthouse?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5 seconds.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12 seconds.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is a regular pattern.  After some time the pattern repeats itself.  The time taken by one complete cycle of a pattern, before it starts to repeat, is called the </a:t>
            </a:r>
            <a:r>
              <a:rPr lang="en-US" i="1" dirty="0"/>
              <a:t>period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QUESTION 43.1</a:t>
            </a:r>
          </a:p>
          <a:p>
            <a:r>
              <a:rPr lang="en-US" dirty="0"/>
              <a:t>Which of the following could be the period of the pattern of this lighthouse?</a:t>
            </a:r>
          </a:p>
          <a:p>
            <a:pPr marL="342900" indent="-342900">
              <a:buAutoNum type="alphaUcPeriod"/>
            </a:pPr>
            <a:r>
              <a:rPr lang="en-US" dirty="0"/>
              <a:t>2 seconds.</a:t>
            </a:r>
          </a:p>
          <a:p>
            <a:pPr marL="342900" indent="-342900">
              <a:buAutoNum type="alphaUcPeriod"/>
            </a:pPr>
            <a:r>
              <a:rPr lang="en-US" dirty="0"/>
              <a:t>3 seconds.</a:t>
            </a:r>
          </a:p>
          <a:p>
            <a:pPr marL="342900" indent="-342900">
              <a:buAutoNum type="alphaUcPeriod"/>
            </a:pPr>
            <a:r>
              <a:rPr lang="en-US" dirty="0"/>
              <a:t>5 seconds.</a:t>
            </a:r>
          </a:p>
          <a:p>
            <a:pPr marL="342900" indent="-342900">
              <a:buAutoNum type="alphaUcPeriod"/>
            </a:pPr>
            <a:r>
              <a:rPr lang="en-US" dirty="0"/>
              <a:t>12 seconds.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is a regular pattern.  After some time the pattern repeats itself.  The time taken by one complete cycle of a pattern, before it starts to repeat, is called the </a:t>
            </a:r>
            <a:r>
              <a:rPr lang="en-US" i="1" dirty="0"/>
              <a:t>period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QUESTION </a:t>
            </a:r>
            <a:r>
              <a:rPr lang="en-US" b="1" dirty="0" smtClean="0"/>
              <a:t>43.2</a:t>
            </a:r>
            <a:endParaRPr lang="en-US" b="1" dirty="0"/>
          </a:p>
          <a:p>
            <a:r>
              <a:rPr lang="en-US" dirty="0" smtClean="0"/>
              <a:t>For how many seconds does the lighthouse send out light flashes in 1 minute?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/>
              <a:t>4</a:t>
            </a:r>
          </a:p>
          <a:p>
            <a:pPr marL="342900" indent="-342900">
              <a:buAutoNum type="alphaUcPeriod"/>
            </a:pPr>
            <a:r>
              <a:rPr lang="en-US" dirty="0" smtClean="0"/>
              <a:t>12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20</a:t>
            </a:r>
            <a:endParaRPr lang="en-US" dirty="0"/>
          </a:p>
          <a:p>
            <a:pPr marL="342900" indent="-342900">
              <a:buAutoNum type="alphaUcPeriod"/>
            </a:pPr>
            <a:r>
              <a:rPr lang="en-US" dirty="0" smtClean="0"/>
              <a:t>24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diagram below you see the pattern of a certain lighthouse.  The light flashes alternate with dark periods.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 is a regular pattern.  After some time the pattern repeats itself.  The time taken by one complete cycle of a pattern, before it starts to repeat, is called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period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43.2</a:t>
            </a:r>
          </a:p>
          <a:p>
            <a:r>
              <a:rPr lang="en-US" dirty="0"/>
              <a:t>For how many seconds does the lighthouse send out light flashes in 1 minute?</a:t>
            </a:r>
          </a:p>
          <a:p>
            <a:pPr marL="342900" indent="-342900">
              <a:buAutoNum type="alphaUcPeriod"/>
            </a:pPr>
            <a:r>
              <a:rPr lang="en-US" dirty="0"/>
              <a:t>4</a:t>
            </a:r>
          </a:p>
          <a:p>
            <a:pPr marL="342900" indent="-342900">
              <a:buAutoNum type="alphaUcPeriod"/>
            </a:pPr>
            <a:r>
              <a:rPr lang="en-US" dirty="0"/>
              <a:t>12</a:t>
            </a:r>
          </a:p>
          <a:p>
            <a:pPr marL="342900" indent="-342900">
              <a:buAutoNum type="alphaUcPeriod"/>
            </a:pPr>
            <a:r>
              <a:rPr lang="en-US" dirty="0"/>
              <a:t>20</a:t>
            </a:r>
          </a:p>
          <a:p>
            <a:pPr marL="342900" indent="-342900">
              <a:buAutoNum type="alphaUcPeriod"/>
            </a:pPr>
            <a:r>
              <a:rPr lang="en-US" dirty="0"/>
              <a:t>24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43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Lighthouse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In the diagram below you see the pattern of a certain lighthouse.  The light flashes alternate with dark periods.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 is a regular pattern.  After some time the pattern repeats itself.  The time taken by one complete cycle of a pattern, before it starts to repeat, is called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period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43.2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how many seconds does the lighthouse send out light flashes in 1 minute?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12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24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1628"/>
            <a:ext cx="4536504" cy="161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2472</TotalTime>
  <Words>1838</Words>
  <Application>Microsoft Office PowerPoint</Application>
  <PresentationFormat>On-screen Show (4:3)</PresentationFormat>
  <Paragraphs>314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Brooklet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  <vt:lpstr>Mathematics Unit 43: Lighthouse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74</cp:revision>
  <dcterms:created xsi:type="dcterms:W3CDTF">2010-03-16T17:53:16Z</dcterms:created>
  <dcterms:modified xsi:type="dcterms:W3CDTF">2015-04-08T13:44:52Z</dcterms:modified>
</cp:coreProperties>
</file>