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48: Rock Concert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48.1</a:t>
            </a:r>
            <a:endParaRPr lang="en-US" b="1" dirty="0" smtClean="0"/>
          </a:p>
          <a:p>
            <a:r>
              <a:rPr lang="en-GB" dirty="0" smtClean="0"/>
              <a:t>For a rock concert a rectangular field of size 100 m by 50 m was reserved for the audience.  The concert was completely sold out and the field was full with all the fans standing.</a:t>
            </a:r>
          </a:p>
          <a:p>
            <a:endParaRPr lang="en-GB" dirty="0"/>
          </a:p>
          <a:p>
            <a:r>
              <a:rPr lang="en-GB" dirty="0" smtClean="0"/>
              <a:t>Which one of the following is likely to be the best estimate of the total number of people attending the concert?</a:t>
            </a:r>
          </a:p>
          <a:p>
            <a:endParaRPr lang="en-GB" dirty="0"/>
          </a:p>
          <a:p>
            <a:pPr marL="342900" indent="-342900">
              <a:buAutoNum type="alphaUcPeriod"/>
            </a:pPr>
            <a:r>
              <a:rPr lang="en-GB" dirty="0" smtClean="0"/>
              <a:t>2 000</a:t>
            </a:r>
          </a:p>
          <a:p>
            <a:pPr marL="342900" indent="-342900">
              <a:buAutoNum type="alphaUcPeriod"/>
            </a:pPr>
            <a:r>
              <a:rPr lang="en-GB" dirty="0" smtClean="0"/>
              <a:t>5 000</a:t>
            </a:r>
          </a:p>
          <a:p>
            <a:pPr marL="342900" indent="-342900">
              <a:buAutoNum type="alphaUcPeriod"/>
            </a:pPr>
            <a:r>
              <a:rPr lang="en-GB" dirty="0" smtClean="0"/>
              <a:t>20 000</a:t>
            </a:r>
          </a:p>
          <a:p>
            <a:pPr marL="342900" indent="-342900">
              <a:buAutoNum type="alphaUcPeriod"/>
            </a:pPr>
            <a:r>
              <a:rPr lang="en-GB" dirty="0" smtClean="0"/>
              <a:t>50 000</a:t>
            </a:r>
          </a:p>
          <a:p>
            <a:pPr marL="342900" indent="-342900">
              <a:buAutoNum type="alphaUcPeriod"/>
            </a:pPr>
            <a:r>
              <a:rPr lang="en-GB" dirty="0" smtClean="0"/>
              <a:t>100 000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Rock Concert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48.1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For a rock concert a rectangular field of size 100 m by 50 m was reserved for the audience.  The concert was completely sold out and the field was full with all the fans standing.</a:t>
            </a:r>
          </a:p>
          <a:p>
            <a:endParaRPr lang="en-GB" dirty="0"/>
          </a:p>
          <a:p>
            <a:r>
              <a:rPr lang="en-GB" dirty="0"/>
              <a:t>Which one of the following is likely to be the best estimate of the total number of people attending the concert?</a:t>
            </a:r>
          </a:p>
          <a:p>
            <a:endParaRPr lang="en-GB" dirty="0"/>
          </a:p>
          <a:p>
            <a:pPr marL="342900" indent="-342900">
              <a:buAutoNum type="alphaUcPeriod"/>
            </a:pPr>
            <a:r>
              <a:rPr lang="en-GB" dirty="0"/>
              <a:t>2 000</a:t>
            </a:r>
          </a:p>
          <a:p>
            <a:pPr marL="342900" indent="-342900">
              <a:buAutoNum type="alphaUcPeriod"/>
            </a:pPr>
            <a:r>
              <a:rPr lang="en-GB" dirty="0"/>
              <a:t>5 000</a:t>
            </a:r>
          </a:p>
          <a:p>
            <a:pPr marL="342900" indent="-342900">
              <a:buAutoNum type="alphaUcPeriod"/>
            </a:pPr>
            <a:r>
              <a:rPr lang="en-GB" dirty="0"/>
              <a:t>20 000</a:t>
            </a:r>
          </a:p>
          <a:p>
            <a:pPr marL="342900" indent="-342900">
              <a:buAutoNum type="alphaUcPeriod"/>
            </a:pPr>
            <a:r>
              <a:rPr lang="en-GB" dirty="0"/>
              <a:t>50 000</a:t>
            </a:r>
          </a:p>
          <a:p>
            <a:pPr marL="342900" indent="-342900">
              <a:buAutoNum type="alphaUcPeriod"/>
            </a:pPr>
            <a:r>
              <a:rPr lang="en-GB" dirty="0"/>
              <a:t>100 000</a:t>
            </a:r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Rock Concert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48.1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For a rock concert </a:t>
            </a:r>
            <a:r>
              <a:rPr lang="en-GB" dirty="0"/>
              <a:t>a rectangular field of size 100 m by 50 m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was reserved for the audience.  The concert was completely sold out and </a:t>
            </a:r>
            <a:r>
              <a:rPr lang="en-GB" dirty="0"/>
              <a:t>the field was full with all the fans standing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Which one of the following is likely to be the best estimate of the total number of people attending the concert?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2 000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5 000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20 000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50 000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100 000</a:t>
            </a:r>
          </a:p>
        </p:txBody>
      </p: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Rock Concert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48.1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For a rock concert a rectangular field of size 100 m by 50 m was reserved for the audience.  The concert was completely sold out and the field was full with all the fans standing.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Which one of the following is likely to be the best </a:t>
            </a:r>
            <a:r>
              <a:rPr lang="en-GB" dirty="0"/>
              <a:t>estimate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of the total number of people attending the concert?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2 000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5 000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20 000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50 000</a:t>
            </a:r>
          </a:p>
          <a:p>
            <a:pPr marL="342900" indent="-342900">
              <a:buAutoNum type="alphaUcPeriod"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100 000</a:t>
            </a: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Rock Concert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48.1</a:t>
            </a:r>
          </a:p>
          <a:p>
            <a:r>
              <a:rPr lang="en-GB" dirty="0"/>
              <a:t>For a rock concert a rectangular field of size 100 m by 50 m was reserved for the audience.  The concert was completely sold out and the field was full with all the fans standing.</a:t>
            </a:r>
          </a:p>
          <a:p>
            <a:endParaRPr lang="en-GB" dirty="0"/>
          </a:p>
          <a:p>
            <a:r>
              <a:rPr lang="en-GB" dirty="0"/>
              <a:t>Which one of the following is likely to be the best estimate of the total number of people attending the concert?</a:t>
            </a:r>
          </a:p>
          <a:p>
            <a:endParaRPr lang="en-GB" dirty="0"/>
          </a:p>
          <a:p>
            <a:pPr marL="342900" indent="-342900">
              <a:buAutoNum type="alphaUcPeriod"/>
            </a:pPr>
            <a:r>
              <a:rPr lang="en-GB" dirty="0"/>
              <a:t>2 000</a:t>
            </a:r>
          </a:p>
          <a:p>
            <a:pPr marL="342900" indent="-342900">
              <a:buAutoNum type="alphaUcPeriod"/>
            </a:pPr>
            <a:r>
              <a:rPr lang="en-GB" dirty="0"/>
              <a:t>5 000</a:t>
            </a:r>
          </a:p>
          <a:p>
            <a:pPr marL="342900" indent="-342900">
              <a:buAutoNum type="alphaUcPeriod"/>
            </a:pPr>
            <a:r>
              <a:rPr lang="en-GB" dirty="0"/>
              <a:t>20 000</a:t>
            </a:r>
          </a:p>
          <a:p>
            <a:pPr marL="342900" indent="-342900">
              <a:buAutoNum type="alphaUcPeriod"/>
            </a:pPr>
            <a:r>
              <a:rPr lang="en-GB" dirty="0"/>
              <a:t>50 000</a:t>
            </a:r>
          </a:p>
          <a:p>
            <a:pPr marL="342900" indent="-342900">
              <a:buAutoNum type="alphaUcPeriod"/>
            </a:pPr>
            <a:r>
              <a:rPr lang="en-GB" dirty="0"/>
              <a:t>100 000</a:t>
            </a:r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2393</TotalTime>
  <Words>547</Words>
  <Application>Microsoft Office PowerPoint</Application>
  <PresentationFormat>On-screen Show (4:3)</PresentationFormat>
  <Paragraphs>79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48: Rock Concert</vt:lpstr>
      <vt:lpstr>Mathematics Unit 48: Rock Concert</vt:lpstr>
      <vt:lpstr>Mathematics Unit 48: Rock Concert</vt:lpstr>
      <vt:lpstr>Mathematics Unit 48: Rock Concert</vt:lpstr>
      <vt:lpstr>Mathematics Unit 48: Rock Concert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69</cp:revision>
  <dcterms:created xsi:type="dcterms:W3CDTF">2010-03-16T17:53:16Z</dcterms:created>
  <dcterms:modified xsi:type="dcterms:W3CDTF">2015-04-10T08:48:05Z</dcterms:modified>
</cp:coreProperties>
</file>