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7"/>
  </p:handoutMasterIdLst>
  <p:sldIdLst>
    <p:sldId id="262" r:id="rId2"/>
    <p:sldId id="296" r:id="rId3"/>
    <p:sldId id="295" r:id="rId4"/>
    <p:sldId id="294" r:id="rId5"/>
    <p:sldId id="29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C2B39-586A-4E9A-99CB-9F8F55CC6911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69FB-8FAF-4A94-9D63-C720AD245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8BFBFB68-8C59-4F93-8ECF-07464F62292A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4000AA27-FA95-4503-A455-F70FA744A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5: Continent Area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GB" dirty="0" smtClean="0"/>
              <a:t>Below is a map of Antarctica.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US" b="1" dirty="0" smtClean="0"/>
          </a:p>
          <a:p>
            <a:r>
              <a:rPr lang="en-US" b="1" dirty="0" smtClean="0"/>
              <a:t>QUESTION 5.1</a:t>
            </a:r>
            <a:endParaRPr lang="en-US" b="1" dirty="0"/>
          </a:p>
          <a:p>
            <a:r>
              <a:rPr lang="en-GB" dirty="0" smtClean="0"/>
              <a:t>Estimate the area of Antarctica using the map scale.</a:t>
            </a:r>
          </a:p>
          <a:p>
            <a:r>
              <a:rPr lang="en-GB" dirty="0" smtClean="0"/>
              <a:t>Show your working out and explain how you made your estimate.  (You can draw over the map if it helps with your estimation.)</a:t>
            </a:r>
            <a:endParaRPr lang="en-GB" dirty="0" smtClean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4909"/>
            <a:ext cx="3672408" cy="38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5: Continent Area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do we want to find out?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4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Below is a map of Antarctica.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US" b="1" dirty="0" smtClean="0"/>
          </a:p>
          <a:p>
            <a:r>
              <a:rPr lang="en-US" b="1" dirty="0" smtClean="0"/>
              <a:t>QUESTION 5.1</a:t>
            </a:r>
            <a:endParaRPr lang="en-US" b="1" dirty="0"/>
          </a:p>
          <a:p>
            <a:r>
              <a:rPr lang="en-GB" dirty="0" smtClean="0"/>
              <a:t>Estimate the area of Antarctica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using the map scale.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Show your working out and explain how you made your estimate.  (You can draw over the map if it helps with your estimation.)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4909"/>
            <a:ext cx="3672408" cy="38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5: Continent Area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useful information do we know?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>
            <a:hlinkClick r:id="rId4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Below is a map of Antarctica.</a:t>
            </a: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QUESTION 5.1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Estimate the area of Antarctica using the </a:t>
            </a:r>
            <a:r>
              <a:rPr lang="en-GB" dirty="0" smtClean="0"/>
              <a:t>map scale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Show your working out and explain how you made your estimate.  (You can draw over the map if it helps with your estimation.)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4909"/>
            <a:ext cx="3672408" cy="38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5: Continent Area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have we learned?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other mathematical techniques do we need to apply?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Below is a map of Antarctica.</a:t>
            </a: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QUESTION 5.1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/>
              <a:t>Estimate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area of Antarctica using the map scale.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Show your working out and explain how you made your estimate.  (You can </a:t>
            </a:r>
            <a:r>
              <a:rPr lang="en-GB" dirty="0" smtClean="0"/>
              <a:t>draw over the map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if it helps with your estimation.)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4909"/>
            <a:ext cx="3672408" cy="38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Mathematics Unit </a:t>
            </a:r>
            <a:r>
              <a:rPr lang="en-GB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5: Continent Area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842972" y="1144869"/>
            <a:ext cx="3121516" cy="36004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do we want to find out?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ounded Rectangle 15">
            <a:hlinkClick r:id="rId3" action="ppaction://hlinksldjump"/>
          </p:cNvPr>
          <p:cNvSpPr/>
          <p:nvPr/>
        </p:nvSpPr>
        <p:spPr>
          <a:xfrm>
            <a:off x="5842972" y="1657308"/>
            <a:ext cx="3121516" cy="54755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useful information do we know?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42972" y="3501008"/>
            <a:ext cx="3121516" cy="360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What have we learned?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4" action="ppaction://hlinksldjump"/>
          </p:cNvPr>
          <p:cNvSpPr/>
          <p:nvPr/>
        </p:nvSpPr>
        <p:spPr>
          <a:xfrm>
            <a:off x="5849024" y="2384884"/>
            <a:ext cx="3121516" cy="9001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What other mathematical techniques do we need to apply?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5842972" y="6402968"/>
            <a:ext cx="3121516" cy="36004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Back to start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1142984"/>
            <a:ext cx="5572164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GB" dirty="0" smtClean="0"/>
              <a:t>Below is a map of Antarctica.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US" b="1" dirty="0" smtClean="0"/>
          </a:p>
          <a:p>
            <a:r>
              <a:rPr lang="en-US" b="1" dirty="0" smtClean="0"/>
              <a:t>QUESTION 5.1</a:t>
            </a:r>
            <a:endParaRPr lang="en-US" b="1" dirty="0"/>
          </a:p>
          <a:p>
            <a:r>
              <a:rPr lang="en-GB" dirty="0" smtClean="0"/>
              <a:t>Estimate the area of Antarctica using the map scale.</a:t>
            </a:r>
          </a:p>
          <a:p>
            <a:r>
              <a:rPr lang="en-GB" dirty="0" smtClean="0"/>
              <a:t>Show your working out and explain how you made your estimate.  (You can draw over the map if it helps with your estimation.)</a:t>
            </a:r>
            <a:endParaRPr lang="en-GB" dirty="0" smtClean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4909"/>
            <a:ext cx="3672408" cy="38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2404</TotalTime>
  <Words>417</Words>
  <Application>Microsoft Office PowerPoint</Application>
  <PresentationFormat>On-screen Show (4:3)</PresentationFormat>
  <Paragraphs>119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Brooklet</vt:lpstr>
      <vt:lpstr>Mathematics Unit 5: Continent Area</vt:lpstr>
      <vt:lpstr>Mathematics Unit 5: Continent Area</vt:lpstr>
      <vt:lpstr>Mathematics Unit 5: Continent Area</vt:lpstr>
      <vt:lpstr>Mathematics Unit 5: Continent Area</vt:lpstr>
      <vt:lpstr>Mathematics Unit 5: Continent Area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Greenslade M</cp:lastModifiedBy>
  <cp:revision>66</cp:revision>
  <dcterms:created xsi:type="dcterms:W3CDTF">2010-03-16T17:53:16Z</dcterms:created>
  <dcterms:modified xsi:type="dcterms:W3CDTF">2015-01-31T15:52:03Z</dcterms:modified>
</cp:coreProperties>
</file>