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8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Triangles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</a:t>
            </a:r>
            <a:r>
              <a:rPr lang="en-US" b="1" dirty="0" smtClean="0"/>
              <a:t>8.1</a:t>
            </a:r>
            <a:endParaRPr lang="en-US" b="1" dirty="0" smtClean="0"/>
          </a:p>
          <a:p>
            <a:r>
              <a:rPr lang="en-US" dirty="0" smtClean="0"/>
              <a:t>Circle the one figure below that fits the following description.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/>
              <a:t>Triangle PQR is a right angle with right angle at R.  The line RQ is less than the line PR.  M is the midpoint of the line PQ and N is the midpoint of the line QR.  S is a point inside the triangle.  The line MN is greater than the line MS.</a:t>
            </a:r>
          </a:p>
          <a:p>
            <a:endParaRPr lang="en-US" dirty="0"/>
          </a:p>
          <a:p>
            <a:endParaRPr lang="en-US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089105"/>
            <a:ext cx="3168352" cy="3630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8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Triangles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8.1</a:t>
            </a:r>
          </a:p>
          <a:p>
            <a:r>
              <a:rPr lang="en-US" dirty="0"/>
              <a:t>Circle the one figure below that fits the following description. 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Triangle PQR is a right angle with right angle at R.  The line RQ is less than the line PR.  M is the midpoint of the line PQ and N is the midpoint of the line QR.  S is a point inside the triangle.  The line MN is greater than the line MS.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089105"/>
            <a:ext cx="3168352" cy="3630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8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Triangles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8.1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Circle the one figure below that fits the following description.  </a:t>
            </a:r>
            <a:r>
              <a:rPr lang="en-US" dirty="0"/>
              <a:t>Triangle PQR is a right angle with right angle at R.  The line RQ is less than the line PR.  M is the midpoint of the line PQ and N is the midpoint of the line QR.  S is a point inside the triangle.  The line MN is greater than the line MS.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089105"/>
            <a:ext cx="3168352" cy="3630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8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Triangles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8.1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Circle the one figure below that fits the following description.  </a:t>
            </a:r>
            <a:r>
              <a:rPr lang="en-US" dirty="0"/>
              <a:t>Triangle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PQR is a </a:t>
            </a:r>
            <a:r>
              <a:rPr lang="en-US" dirty="0"/>
              <a:t>right angle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with right angle at R.  The line RQ is </a:t>
            </a:r>
            <a:r>
              <a:rPr lang="en-US" dirty="0"/>
              <a:t>less than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line PR.  M is the </a:t>
            </a:r>
            <a:r>
              <a:rPr lang="en-US" dirty="0"/>
              <a:t>midpoint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of the line PQ and N is the midpoint of the line QR.  S is a point </a:t>
            </a:r>
            <a:r>
              <a:rPr lang="en-US" dirty="0"/>
              <a:t>inside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triangle.  The line MN is </a:t>
            </a:r>
            <a:r>
              <a:rPr lang="en-US" dirty="0"/>
              <a:t>greater than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line MS.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089105"/>
            <a:ext cx="3168352" cy="3630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8: Triangles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8.1</a:t>
            </a:r>
          </a:p>
          <a:p>
            <a:r>
              <a:rPr lang="en-US" dirty="0"/>
              <a:t>Circle the one figure below that fits the following description.  Triangle PQR is a right angle with right angle at R.  The line RQ is less than the line PR.  M is the midpoint of the line PQ and N is the midpoint of the line QR.  S is a point inside the triangle.  The line MN is greater than the line MS.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089105"/>
            <a:ext cx="3168352" cy="3630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2426</TotalTime>
  <Words>542</Words>
  <Application>Microsoft Office PowerPoint</Application>
  <PresentationFormat>On-screen Show (4:3)</PresentationFormat>
  <Paragraphs>94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8: Triangles</vt:lpstr>
      <vt:lpstr>Mathematics Unit 8: Triangles</vt:lpstr>
      <vt:lpstr>Mathematics Unit 8: Triangles</vt:lpstr>
      <vt:lpstr>Mathematics Unit 8: Triangles</vt:lpstr>
      <vt:lpstr>Mathematics Unit 8: Triangles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69</cp:revision>
  <dcterms:created xsi:type="dcterms:W3CDTF">2010-03-16T17:53:16Z</dcterms:created>
  <dcterms:modified xsi:type="dcterms:W3CDTF">2015-02-07T17:19:49Z</dcterms:modified>
</cp:coreProperties>
</file>