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2" r:id="rId6"/>
    <p:sldId id="258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847E12-573B-4A84-8A9B-9BE9CFD8488D}" type="datetimeFigureOut">
              <a:rPr lang="en-GB" smtClean="0"/>
              <a:t>11/05/2015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A3DA7-5CFC-4B00-ADB6-B313682618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79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1577F-F798-4028-B67E-73BD063670B3}" type="datetime1">
              <a:rPr lang="en-GB" smtClean="0"/>
              <a:t>11/05/2015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356C0-5CE4-42FC-856B-544AFC323BFF}" type="datetime1">
              <a:rPr lang="en-GB" smtClean="0"/>
              <a:t>11/05/2015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AAD30-1E74-43F8-938B-F6A90BE6169A}" type="datetime1">
              <a:rPr lang="en-GB" smtClean="0"/>
              <a:t>11/05/2015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558B-8901-41F3-8CA4-71838DF0F8B7}" type="datetime1">
              <a:rPr lang="en-GB" smtClean="0"/>
              <a:t>11/05/2015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443A7-000C-49D8-975F-0650B17073E8}" type="datetime1">
              <a:rPr lang="en-GB" smtClean="0"/>
              <a:t>11/05/2015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CEFDE-CDA0-459A-B9F1-013C72BF7AAC}" type="datetime1">
              <a:rPr lang="en-GB" smtClean="0"/>
              <a:t>11/05/2015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DF571-F4C9-41E9-A391-44264FE264CB}" type="datetime1">
              <a:rPr lang="en-GB" smtClean="0"/>
              <a:t>11/05/2015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209A6-4609-4465-9D83-29585705A66E}" type="datetime1">
              <a:rPr lang="en-GB" smtClean="0"/>
              <a:t>11/05/2015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0799B-317F-439B-AD65-F07611AC885D}" type="datetime1">
              <a:rPr lang="en-GB" smtClean="0"/>
              <a:t>11/05/2015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0B484-0CF4-445B-9F80-243C658D5CB3}" type="datetime1">
              <a:rPr lang="en-GB" smtClean="0"/>
              <a:t>11/05/2015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A0829-6E87-4397-8C4B-617FA6BF46F2}" type="datetime1">
              <a:rPr lang="en-GB" smtClean="0"/>
              <a:t>11/05/2015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985D5-AF6B-4B14-8B54-FF7684B59561}" type="datetime1">
              <a:rPr lang="en-GB" smtClean="0"/>
              <a:t>11/05/2015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UWCH/CYMUNEDOL/10.3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5C77-CBA4-455E-B9A9-3864580BFB3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71800" y="2636912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CYNLLUN DARLLEN</a:t>
            </a:r>
            <a:endParaRPr lang="en-GB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1124744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Arweinydd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372200" y="1268760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personel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516216" y="4581128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adnoddau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9552" y="4509120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gweinyddol</a:t>
            </a:r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267744" y="1628800"/>
            <a:ext cx="57606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796136" y="1772816"/>
            <a:ext cx="64807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483768" y="3573016"/>
            <a:ext cx="36004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796136" y="3573016"/>
            <a:ext cx="72008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71800" y="2852936"/>
            <a:ext cx="30963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CYNLLUN DARLLEN</a:t>
            </a:r>
            <a:endParaRPr lang="en-GB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1340768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Arweinydd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228184" y="1412776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personel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300192" y="4797152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adnoddau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39552" y="4725144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Swyddog</a:t>
            </a:r>
            <a:r>
              <a:rPr lang="en-GB" dirty="0" smtClean="0"/>
              <a:t> </a:t>
            </a:r>
            <a:r>
              <a:rPr lang="en-GB" dirty="0" err="1" smtClean="0"/>
              <a:t>gweinyddol</a:t>
            </a:r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2267744" y="1844824"/>
            <a:ext cx="57606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483768" y="3789040"/>
            <a:ext cx="36004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796136" y="3789040"/>
            <a:ext cx="72008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260648"/>
            <a:ext cx="3744416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dirty="0" err="1" smtClean="0"/>
              <a:t>Rhannu</a:t>
            </a:r>
            <a:r>
              <a:rPr lang="en-GB" dirty="0" smtClean="0"/>
              <a:t> </a:t>
            </a:r>
            <a:r>
              <a:rPr lang="en-GB" dirty="0" err="1" smtClean="0"/>
              <a:t>swyddi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Cyd-gysylltu</a:t>
            </a:r>
            <a:r>
              <a:rPr lang="en-GB" dirty="0" smtClean="0"/>
              <a:t> </a:t>
            </a:r>
            <a:r>
              <a:rPr lang="en-GB" dirty="0" err="1" smtClean="0"/>
              <a:t>gyda</a:t>
            </a:r>
            <a:r>
              <a:rPr lang="en-GB" dirty="0" smtClean="0"/>
              <a:t> </a:t>
            </a:r>
            <a:r>
              <a:rPr lang="en-GB" dirty="0" err="1" smtClean="0"/>
              <a:t>Pennaeth</a:t>
            </a:r>
            <a:r>
              <a:rPr lang="en-GB" dirty="0" smtClean="0"/>
              <a:t> </a:t>
            </a:r>
            <a:r>
              <a:rPr lang="en-GB" dirty="0" err="1" smtClean="0"/>
              <a:t>Cymraeg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5399584" y="260648"/>
            <a:ext cx="3744416" cy="646331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dirty="0" err="1" smtClean="0"/>
              <a:t>Dewis</a:t>
            </a:r>
            <a:r>
              <a:rPr lang="en-GB" dirty="0" smtClean="0"/>
              <a:t> </a:t>
            </a:r>
            <a:r>
              <a:rPr lang="en-GB" dirty="0" err="1" smtClean="0"/>
              <a:t>disgyblion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Cadw</a:t>
            </a:r>
            <a:r>
              <a:rPr lang="en-GB" dirty="0" smtClean="0"/>
              <a:t> </a:t>
            </a:r>
            <a:r>
              <a:rPr lang="en-GB" dirty="0" err="1" smtClean="0"/>
              <a:t>cofrestr</a:t>
            </a:r>
            <a:r>
              <a:rPr lang="en-GB" dirty="0" smtClean="0"/>
              <a:t> o </a:t>
            </a:r>
            <a:r>
              <a:rPr lang="en-GB" dirty="0" err="1" smtClean="0"/>
              <a:t>ddisgyblion</a:t>
            </a:r>
            <a:r>
              <a:rPr lang="en-GB" dirty="0" smtClean="0"/>
              <a:t> a </a:t>
            </a:r>
            <a:r>
              <a:rPr lang="en-GB" dirty="0" err="1" smtClean="0"/>
              <a:t>bydis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5589240"/>
            <a:ext cx="4499992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dirty="0" err="1" smtClean="0"/>
              <a:t>Cadw</a:t>
            </a:r>
            <a:r>
              <a:rPr lang="en-GB" dirty="0" smtClean="0"/>
              <a:t> </a:t>
            </a:r>
            <a:r>
              <a:rPr lang="en-GB" dirty="0" err="1" smtClean="0"/>
              <a:t>cofnod</a:t>
            </a:r>
            <a:r>
              <a:rPr lang="en-GB" dirty="0" smtClean="0"/>
              <a:t> o </a:t>
            </a:r>
            <a:r>
              <a:rPr lang="en-GB" dirty="0" err="1" smtClean="0"/>
              <a:t>dargedau</a:t>
            </a:r>
            <a:r>
              <a:rPr lang="en-GB" dirty="0" smtClean="0"/>
              <a:t> </a:t>
            </a:r>
            <a:r>
              <a:rPr lang="en-GB" dirty="0" err="1" smtClean="0"/>
              <a:t>disgyblion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Cadw</a:t>
            </a:r>
            <a:r>
              <a:rPr lang="en-GB" dirty="0" smtClean="0"/>
              <a:t> </a:t>
            </a:r>
            <a:r>
              <a:rPr lang="en-GB" dirty="0" err="1" smtClean="0"/>
              <a:t>cofnod</a:t>
            </a:r>
            <a:r>
              <a:rPr lang="en-GB" dirty="0" smtClean="0"/>
              <a:t> </a:t>
            </a:r>
            <a:r>
              <a:rPr lang="en-GB" dirty="0" err="1" smtClean="0"/>
              <a:t>o’r</a:t>
            </a:r>
            <a:r>
              <a:rPr lang="en-GB" dirty="0" smtClean="0"/>
              <a:t> </a:t>
            </a:r>
            <a:r>
              <a:rPr lang="en-GB" dirty="0" err="1" smtClean="0"/>
              <a:t>llyfrau</a:t>
            </a:r>
            <a:r>
              <a:rPr lang="en-GB" dirty="0" smtClean="0"/>
              <a:t> </a:t>
            </a:r>
            <a:r>
              <a:rPr lang="en-GB" dirty="0" err="1" smtClean="0"/>
              <a:t>sydd</a:t>
            </a:r>
            <a:r>
              <a:rPr lang="en-GB" dirty="0" smtClean="0"/>
              <a:t> </a:t>
            </a:r>
            <a:r>
              <a:rPr lang="en-GB" dirty="0" err="1" smtClean="0"/>
              <a:t>wedi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</a:t>
            </a:r>
            <a:r>
              <a:rPr lang="en-GB" dirty="0" err="1" smtClean="0"/>
              <a:t>darllen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Cadw</a:t>
            </a:r>
            <a:r>
              <a:rPr lang="en-GB" dirty="0" smtClean="0"/>
              <a:t> </a:t>
            </a:r>
            <a:r>
              <a:rPr lang="en-GB" dirty="0" err="1" smtClean="0"/>
              <a:t>cofnod</a:t>
            </a:r>
            <a:r>
              <a:rPr lang="en-GB" dirty="0" smtClean="0"/>
              <a:t> o </a:t>
            </a:r>
            <a:r>
              <a:rPr lang="en-GB" dirty="0" err="1" smtClean="0"/>
              <a:t>gynnydd</a:t>
            </a:r>
            <a:r>
              <a:rPr lang="en-GB" dirty="0" smtClean="0"/>
              <a:t> </a:t>
            </a:r>
            <a:r>
              <a:rPr lang="en-GB" dirty="0" err="1" smtClean="0"/>
              <a:t>darllen</a:t>
            </a:r>
            <a:r>
              <a:rPr lang="en-GB" dirty="0" smtClean="0"/>
              <a:t> y </a:t>
            </a:r>
            <a:r>
              <a:rPr lang="en-GB" dirty="0" err="1" smtClean="0"/>
              <a:t>disgyblion</a:t>
            </a:r>
            <a:r>
              <a:rPr lang="en-GB" dirty="0" smtClean="0"/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20072" y="5589240"/>
            <a:ext cx="3923928" cy="923330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GB" dirty="0" err="1" smtClean="0"/>
              <a:t>Trefnu</a:t>
            </a:r>
            <a:r>
              <a:rPr lang="en-GB" dirty="0" smtClean="0"/>
              <a:t> </a:t>
            </a:r>
            <a:r>
              <a:rPr lang="en-GB" dirty="0" err="1" smtClean="0"/>
              <a:t>ystafelloedd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Trefnu</a:t>
            </a:r>
            <a:r>
              <a:rPr lang="en-GB" dirty="0" smtClean="0"/>
              <a:t> </a:t>
            </a:r>
            <a:r>
              <a:rPr lang="en-GB" dirty="0" err="1" smtClean="0"/>
              <a:t>llyfrau</a:t>
            </a:r>
            <a:r>
              <a:rPr lang="en-GB" dirty="0" smtClean="0"/>
              <a:t> </a:t>
            </a:r>
            <a:r>
              <a:rPr lang="en-GB" dirty="0" err="1" smtClean="0"/>
              <a:t>i’r</a:t>
            </a:r>
            <a:r>
              <a:rPr lang="en-GB" dirty="0" smtClean="0"/>
              <a:t> </a:t>
            </a:r>
            <a:r>
              <a:rPr lang="en-GB" dirty="0" err="1" smtClean="0"/>
              <a:t>disgyblion</a:t>
            </a:r>
            <a:r>
              <a:rPr lang="en-GB" dirty="0" smtClean="0"/>
              <a:t> o </a:t>
            </a:r>
            <a:r>
              <a:rPr lang="en-GB" dirty="0" err="1" smtClean="0"/>
              <a:t>flaen</a:t>
            </a:r>
            <a:r>
              <a:rPr lang="en-GB" dirty="0" smtClean="0"/>
              <a:t> </a:t>
            </a:r>
            <a:r>
              <a:rPr lang="en-GB" dirty="0" err="1" smtClean="0"/>
              <a:t>llaw</a:t>
            </a:r>
            <a:r>
              <a:rPr lang="en-GB" dirty="0" smtClean="0"/>
              <a:t>.</a:t>
            </a:r>
          </a:p>
          <a:p>
            <a:pPr>
              <a:buFontTx/>
              <a:buChar char="-"/>
            </a:pPr>
            <a:r>
              <a:rPr lang="en-GB" dirty="0" err="1" smtClean="0"/>
              <a:t>Ystyried</a:t>
            </a:r>
            <a:r>
              <a:rPr lang="en-GB" dirty="0" smtClean="0"/>
              <a:t> </a:t>
            </a:r>
            <a:r>
              <a:rPr lang="en-GB" dirty="0" err="1" smtClean="0"/>
              <a:t>ffactorau</a:t>
            </a:r>
            <a:r>
              <a:rPr lang="en-GB" dirty="0" smtClean="0"/>
              <a:t> </a:t>
            </a:r>
            <a:r>
              <a:rPr lang="en-GB" dirty="0" err="1" smtClean="0"/>
              <a:t>iechyd</a:t>
            </a:r>
            <a:r>
              <a:rPr lang="en-GB" dirty="0" smtClean="0"/>
              <a:t> a </a:t>
            </a:r>
            <a:r>
              <a:rPr lang="en-GB" dirty="0" err="1" smtClean="0"/>
              <a:t>diogelwch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20" name="Down Arrow 19"/>
          <p:cNvSpPr/>
          <p:nvPr/>
        </p:nvSpPr>
        <p:spPr>
          <a:xfrm>
            <a:off x="1331640" y="508518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Down Arrow 20"/>
          <p:cNvSpPr/>
          <p:nvPr/>
        </p:nvSpPr>
        <p:spPr>
          <a:xfrm>
            <a:off x="7308304" y="515719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Up Arrow 21"/>
          <p:cNvSpPr/>
          <p:nvPr/>
        </p:nvSpPr>
        <p:spPr>
          <a:xfrm>
            <a:off x="1259632" y="980728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Up Arrow 22"/>
          <p:cNvSpPr/>
          <p:nvPr/>
        </p:nvSpPr>
        <p:spPr>
          <a:xfrm>
            <a:off x="6948264" y="1052736"/>
            <a:ext cx="216024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796136" y="1844824"/>
            <a:ext cx="432048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187624" y="188640"/>
            <a:ext cx="60486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GWEITHGAREDD SGILIAU</a:t>
            </a:r>
            <a:r>
              <a:rPr kumimoji="0" lang="en-GB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GWAITH </a:t>
            </a:r>
            <a:r>
              <a:rPr lang="en-GB" sz="2200" dirty="0" err="1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GB" sz="2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îM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268760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●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/>
              <a:t>y </a:t>
            </a:r>
            <a:r>
              <a:rPr lang="en-GB" dirty="0" err="1"/>
              <a:t>dudalen</a:t>
            </a:r>
            <a:r>
              <a:rPr lang="en-GB" dirty="0"/>
              <a:t> </a:t>
            </a:r>
            <a:r>
              <a:rPr lang="en-GB" dirty="0" err="1"/>
              <a:t>sy’n</a:t>
            </a:r>
            <a:r>
              <a:rPr lang="en-GB" dirty="0"/>
              <a:t> </a:t>
            </a:r>
            <a:r>
              <a:rPr lang="en-GB" dirty="0" err="1"/>
              <a:t>dilyn</a:t>
            </a:r>
            <a:r>
              <a:rPr lang="en-GB" dirty="0"/>
              <a:t>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yna</a:t>
            </a:r>
            <a:r>
              <a:rPr lang="en-GB" dirty="0"/>
              <a:t> </a:t>
            </a:r>
            <a:r>
              <a:rPr lang="en-GB" dirty="0" err="1"/>
              <a:t>siart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dangos</a:t>
            </a:r>
            <a:r>
              <a:rPr lang="en-GB" dirty="0"/>
              <a:t> y </a:t>
            </a:r>
            <a:r>
              <a:rPr lang="en-GB" dirty="0" err="1"/>
              <a:t>nodweddion</a:t>
            </a:r>
            <a:r>
              <a:rPr lang="en-GB" dirty="0"/>
              <a:t> a </a:t>
            </a:r>
            <a:r>
              <a:rPr lang="en-GB" dirty="0" err="1"/>
              <a:t>allai</a:t>
            </a:r>
            <a:r>
              <a:rPr lang="en-GB" dirty="0"/>
              <a:t> </a:t>
            </a:r>
            <a:r>
              <a:rPr lang="en-GB" dirty="0" err="1"/>
              <a:t>wneud</a:t>
            </a:r>
            <a:r>
              <a:rPr lang="en-GB" dirty="0"/>
              <a:t> </a:t>
            </a:r>
            <a:r>
              <a:rPr lang="en-GB" dirty="0" err="1"/>
              <a:t>arweinydd</a:t>
            </a:r>
            <a:r>
              <a:rPr lang="en-GB" dirty="0"/>
              <a:t> </a:t>
            </a:r>
            <a:r>
              <a:rPr lang="en-GB" dirty="0" err="1"/>
              <a:t>da</a:t>
            </a:r>
            <a:r>
              <a:rPr lang="en-GB" dirty="0"/>
              <a:t>.</a:t>
            </a:r>
          </a:p>
          <a:p>
            <a:r>
              <a:rPr lang="en-GB" dirty="0"/>
              <a:t> </a:t>
            </a:r>
          </a:p>
          <a:p>
            <a:r>
              <a:rPr lang="en-GB" dirty="0" err="1"/>
              <a:t>Gellir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defnyddio</a:t>
            </a:r>
            <a:r>
              <a:rPr lang="en-GB" dirty="0"/>
              <a:t> </a:t>
            </a:r>
            <a:r>
              <a:rPr lang="en-GB" dirty="0" err="1"/>
              <a:t>mewn</a:t>
            </a:r>
            <a:r>
              <a:rPr lang="en-GB" dirty="0"/>
              <a:t> </a:t>
            </a:r>
            <a:r>
              <a:rPr lang="en-GB" dirty="0" err="1"/>
              <a:t>ffyrdd</a:t>
            </a:r>
            <a:r>
              <a:rPr lang="en-GB" dirty="0"/>
              <a:t> </a:t>
            </a:r>
            <a:r>
              <a:rPr lang="en-GB" dirty="0" err="1"/>
              <a:t>gwahanol</a:t>
            </a:r>
            <a:r>
              <a:rPr lang="en-GB" dirty="0"/>
              <a:t>.</a:t>
            </a:r>
          </a:p>
          <a:p>
            <a:r>
              <a:rPr lang="en-GB" dirty="0"/>
              <a:t> </a:t>
            </a:r>
          </a:p>
          <a:p>
            <a:r>
              <a:rPr lang="en-GB" b="1" u="sng" dirty="0" err="1"/>
              <a:t>Gweithgaredd</a:t>
            </a:r>
            <a:r>
              <a:rPr lang="en-GB" b="1" u="sng" dirty="0"/>
              <a:t> </a:t>
            </a:r>
            <a:r>
              <a:rPr lang="en-GB" b="1" u="sng" dirty="0" smtClean="0"/>
              <a:t>1</a:t>
            </a:r>
          </a:p>
          <a:p>
            <a:endParaRPr lang="en-GB" b="1" u="sng" dirty="0"/>
          </a:p>
          <a:p>
            <a:pPr lvl="0">
              <a:buFontTx/>
              <a:buChar char="-"/>
            </a:pPr>
            <a:r>
              <a:rPr lang="en-GB" dirty="0" err="1" smtClean="0"/>
              <a:t>Torrwch</a:t>
            </a:r>
            <a:r>
              <a:rPr lang="en-GB" dirty="0" smtClean="0"/>
              <a:t> </a:t>
            </a:r>
            <a:r>
              <a:rPr lang="en-GB" dirty="0"/>
              <a:t>y </a:t>
            </a:r>
            <a:r>
              <a:rPr lang="en-GB" dirty="0" err="1"/>
              <a:t>tabl</a:t>
            </a:r>
            <a:r>
              <a:rPr lang="en-GB" dirty="0"/>
              <a:t> a </a:t>
            </a:r>
            <a:r>
              <a:rPr lang="en-GB" dirty="0" err="1"/>
              <a:t>dosbarthu</a:t>
            </a:r>
            <a:r>
              <a:rPr lang="en-GB" dirty="0"/>
              <a:t> y </a:t>
            </a:r>
            <a:r>
              <a:rPr lang="en-GB" dirty="0" err="1"/>
              <a:t>cardiau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 smtClean="0"/>
              <a:t>myfyrwyr</a:t>
            </a:r>
            <a:r>
              <a:rPr lang="en-GB" dirty="0" smtClean="0"/>
              <a:t>.</a:t>
            </a:r>
          </a:p>
          <a:p>
            <a:pPr lvl="0"/>
            <a:endParaRPr lang="en-GB" dirty="0"/>
          </a:p>
          <a:p>
            <a:pPr lvl="0">
              <a:buFontTx/>
              <a:buChar char="-"/>
            </a:pPr>
            <a:r>
              <a:rPr lang="en-GB" dirty="0" err="1" smtClean="0"/>
              <a:t>Mewn</a:t>
            </a:r>
            <a:r>
              <a:rPr lang="en-GB" dirty="0" smtClean="0"/>
              <a:t> </a:t>
            </a:r>
            <a:r>
              <a:rPr lang="en-GB" dirty="0" err="1"/>
              <a:t>distawrwydd</a:t>
            </a:r>
            <a:r>
              <a:rPr lang="en-GB" dirty="0"/>
              <a:t>,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angen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myfyrwyr</a:t>
            </a:r>
            <a:r>
              <a:rPr lang="en-GB" dirty="0"/>
              <a:t> </a:t>
            </a:r>
            <a:r>
              <a:rPr lang="en-GB" dirty="0" err="1"/>
              <a:t>drefnnu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hunain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nhrefn</a:t>
            </a:r>
            <a:r>
              <a:rPr lang="en-GB" dirty="0"/>
              <a:t> y </a:t>
            </a:r>
            <a:r>
              <a:rPr lang="en-GB" dirty="0" err="1"/>
              <a:t>wyddor</a:t>
            </a:r>
            <a:r>
              <a:rPr lang="en-GB" dirty="0" smtClean="0"/>
              <a:t>.</a:t>
            </a:r>
          </a:p>
          <a:p>
            <a:pPr lvl="0">
              <a:buFontTx/>
              <a:buChar char="-"/>
            </a:pPr>
            <a:endParaRPr lang="en-GB" dirty="0"/>
          </a:p>
          <a:p>
            <a:pPr lvl="0">
              <a:buFontTx/>
              <a:buChar char="-"/>
            </a:pP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/>
              <a:t>ôl</a:t>
            </a:r>
            <a:r>
              <a:rPr lang="en-GB" dirty="0"/>
              <a:t> </a:t>
            </a:r>
            <a:r>
              <a:rPr lang="en-GB" dirty="0" err="1"/>
              <a:t>cwblhau’r</a:t>
            </a:r>
            <a:r>
              <a:rPr lang="en-GB" dirty="0"/>
              <a:t> </a:t>
            </a:r>
            <a:r>
              <a:rPr lang="en-GB" dirty="0" err="1"/>
              <a:t>dasg</a:t>
            </a:r>
            <a:r>
              <a:rPr lang="en-GB" dirty="0"/>
              <a:t> gall yr </a:t>
            </a:r>
            <a:r>
              <a:rPr lang="en-GB" dirty="0" err="1"/>
              <a:t>athro</a:t>
            </a:r>
            <a:r>
              <a:rPr lang="en-GB" dirty="0"/>
              <a:t> </a:t>
            </a:r>
            <a:r>
              <a:rPr lang="en-GB" dirty="0" err="1"/>
              <a:t>asesu</a:t>
            </a:r>
            <a:r>
              <a:rPr lang="en-GB" dirty="0"/>
              <a:t> </a:t>
            </a:r>
            <a:r>
              <a:rPr lang="en-GB" dirty="0" err="1"/>
              <a:t>gyda’r</a:t>
            </a:r>
            <a:r>
              <a:rPr lang="en-GB" dirty="0"/>
              <a:t>  </a:t>
            </a:r>
            <a:r>
              <a:rPr lang="en-GB" dirty="0" err="1"/>
              <a:t>myfyrwyr</a:t>
            </a:r>
            <a:r>
              <a:rPr lang="en-GB" dirty="0"/>
              <a:t> </a:t>
            </a:r>
            <a:r>
              <a:rPr lang="en-GB" dirty="0" err="1"/>
              <a:t>sut</a:t>
            </a:r>
            <a:r>
              <a:rPr lang="en-GB" dirty="0"/>
              <a:t> y </a:t>
            </a:r>
            <a:r>
              <a:rPr lang="en-GB" dirty="0" err="1"/>
              <a:t>gwnaethpwyd</a:t>
            </a:r>
            <a:r>
              <a:rPr lang="en-GB" dirty="0"/>
              <a:t> y </a:t>
            </a:r>
            <a:r>
              <a:rPr lang="en-GB" dirty="0" err="1"/>
              <a:t>dasg</a:t>
            </a:r>
            <a:r>
              <a:rPr lang="en-GB" dirty="0"/>
              <a:t>- </a:t>
            </a:r>
            <a:r>
              <a:rPr lang="en-GB" dirty="0" err="1"/>
              <a:t>beth</a:t>
            </a:r>
            <a:r>
              <a:rPr lang="en-GB" dirty="0"/>
              <a:t> </a:t>
            </a:r>
            <a:r>
              <a:rPr lang="en-GB" dirty="0" err="1"/>
              <a:t>oedd</a:t>
            </a:r>
            <a:r>
              <a:rPr lang="en-GB" dirty="0"/>
              <a:t> y </a:t>
            </a:r>
            <a:r>
              <a:rPr lang="en-GB" dirty="0" err="1"/>
              <a:t>sialensau</a:t>
            </a:r>
            <a:r>
              <a:rPr lang="en-GB" dirty="0"/>
              <a:t>, a </a:t>
            </a:r>
            <a:r>
              <a:rPr lang="en-GB" dirty="0" err="1"/>
              <a:t>wnaeth</a:t>
            </a:r>
            <a:r>
              <a:rPr lang="en-GB" dirty="0"/>
              <a:t> </a:t>
            </a:r>
            <a:r>
              <a:rPr lang="en-GB" dirty="0" err="1"/>
              <a:t>unrhyw</a:t>
            </a:r>
            <a:r>
              <a:rPr lang="en-GB" dirty="0"/>
              <a:t> un </a:t>
            </a:r>
            <a:r>
              <a:rPr lang="en-GB" dirty="0" err="1"/>
              <a:t>arwain</a:t>
            </a:r>
            <a:r>
              <a:rPr lang="en-GB" dirty="0"/>
              <a:t> ac </a:t>
            </a:r>
            <a:r>
              <a:rPr lang="en-GB" dirty="0" err="1" smtClean="0"/>
              <a:t>ati</a:t>
            </a:r>
            <a:r>
              <a:rPr lang="en-GB" dirty="0" smtClean="0"/>
              <a:t>.</a:t>
            </a:r>
          </a:p>
          <a:p>
            <a:pPr lvl="0"/>
            <a:endParaRPr lang="en-GB" dirty="0"/>
          </a:p>
          <a:p>
            <a:pPr lvl="0"/>
            <a:r>
              <a:rPr lang="en-GB" dirty="0" smtClean="0"/>
              <a:t>- Gall </a:t>
            </a:r>
            <a:r>
              <a:rPr lang="en-GB" dirty="0" err="1"/>
              <a:t>fod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ddefnyddiol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wneud</a:t>
            </a:r>
            <a:r>
              <a:rPr lang="en-GB" dirty="0"/>
              <a:t> y </a:t>
            </a:r>
            <a:r>
              <a:rPr lang="en-GB" dirty="0" err="1"/>
              <a:t>dasg</a:t>
            </a:r>
            <a:r>
              <a:rPr lang="en-GB" dirty="0"/>
              <a:t> </a:t>
            </a:r>
            <a:r>
              <a:rPr lang="en-GB" dirty="0" err="1"/>
              <a:t>fwy</a:t>
            </a:r>
            <a:r>
              <a:rPr lang="en-GB" dirty="0"/>
              <a:t> nag </a:t>
            </a:r>
            <a:r>
              <a:rPr lang="en-GB" dirty="0" err="1"/>
              <a:t>unwaith</a:t>
            </a:r>
            <a:r>
              <a:rPr lang="en-GB" dirty="0"/>
              <a:t> –  </a:t>
            </a:r>
            <a:r>
              <a:rPr lang="en-GB" dirty="0" err="1"/>
              <a:t>gan</a:t>
            </a:r>
            <a:r>
              <a:rPr lang="en-GB" dirty="0"/>
              <a:t> weld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yw’r</a:t>
            </a:r>
            <a:r>
              <a:rPr lang="en-GB" dirty="0"/>
              <a:t> </a:t>
            </a:r>
            <a:r>
              <a:rPr lang="en-GB" dirty="0" err="1"/>
              <a:t>gwaith</a:t>
            </a:r>
            <a:r>
              <a:rPr lang="en-GB" dirty="0"/>
              <a:t> </a:t>
            </a:r>
            <a:r>
              <a:rPr lang="en-GB" dirty="0" err="1"/>
              <a:t>tim</a:t>
            </a:r>
            <a:r>
              <a:rPr lang="en-GB" dirty="0"/>
              <a:t> a </a:t>
            </a:r>
            <a:r>
              <a:rPr lang="en-GB" dirty="0" err="1"/>
              <a:t>sgiliau</a:t>
            </a:r>
            <a:r>
              <a:rPr lang="en-GB" dirty="0"/>
              <a:t> </a:t>
            </a:r>
            <a:r>
              <a:rPr lang="en-GB" dirty="0" err="1"/>
              <a:t>arwain</a:t>
            </a:r>
            <a:r>
              <a:rPr lang="en-GB" dirty="0"/>
              <a:t>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gwella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48680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err="1"/>
              <a:t>Gweithgaredd</a:t>
            </a:r>
            <a:r>
              <a:rPr lang="en-GB" b="1" u="sng" dirty="0"/>
              <a:t> </a:t>
            </a:r>
            <a:r>
              <a:rPr lang="en-GB" b="1" u="sng" dirty="0" smtClean="0"/>
              <a:t>2</a:t>
            </a:r>
          </a:p>
          <a:p>
            <a:endParaRPr lang="en-GB" b="1" u="sng" dirty="0"/>
          </a:p>
          <a:p>
            <a:pPr lvl="0"/>
            <a:r>
              <a:rPr lang="en-GB" dirty="0" smtClean="0"/>
              <a:t>- </a:t>
            </a:r>
            <a:r>
              <a:rPr lang="en-GB" dirty="0" err="1" smtClean="0"/>
              <a:t>Torrwch</a:t>
            </a:r>
            <a:r>
              <a:rPr lang="en-GB" dirty="0" smtClean="0"/>
              <a:t> </a:t>
            </a:r>
            <a:r>
              <a:rPr lang="en-GB" dirty="0"/>
              <a:t>y </a:t>
            </a:r>
            <a:r>
              <a:rPr lang="en-GB" dirty="0" err="1"/>
              <a:t>cardiau</a:t>
            </a:r>
            <a:r>
              <a:rPr lang="en-GB" dirty="0"/>
              <a:t> a </a:t>
            </a:r>
            <a:r>
              <a:rPr lang="en-GB" dirty="0" err="1"/>
              <a:t>caniatewch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myfyrwyr</a:t>
            </a:r>
            <a:r>
              <a:rPr lang="en-GB" dirty="0"/>
              <a:t> </a:t>
            </a:r>
            <a:r>
              <a:rPr lang="en-GB" dirty="0" err="1"/>
              <a:t>weithio</a:t>
            </a:r>
            <a:r>
              <a:rPr lang="en-GB" dirty="0"/>
              <a:t> </a:t>
            </a:r>
            <a:r>
              <a:rPr lang="en-GB" dirty="0" err="1"/>
              <a:t>mewn</a:t>
            </a:r>
            <a:r>
              <a:rPr lang="en-GB" dirty="0"/>
              <a:t> </a:t>
            </a:r>
            <a:r>
              <a:rPr lang="en-GB" dirty="0" err="1"/>
              <a:t>grwpiau</a:t>
            </a:r>
            <a:r>
              <a:rPr lang="en-GB" dirty="0"/>
              <a:t>.</a:t>
            </a:r>
          </a:p>
          <a:p>
            <a:pPr lvl="0"/>
            <a:r>
              <a:rPr lang="en-GB" dirty="0" smtClean="0"/>
              <a:t>- Gall </a:t>
            </a:r>
            <a:r>
              <a:rPr lang="en-GB" dirty="0"/>
              <a:t>y </a:t>
            </a:r>
            <a:r>
              <a:rPr lang="en-GB" dirty="0" err="1"/>
              <a:t>myfyrwyr</a:t>
            </a:r>
            <a:r>
              <a:rPr lang="en-GB" dirty="0"/>
              <a:t> ‘</a:t>
            </a:r>
            <a:r>
              <a:rPr lang="en-GB" dirty="0" err="1"/>
              <a:t>rancio</a:t>
            </a:r>
            <a:r>
              <a:rPr lang="en-GB" dirty="0"/>
              <a:t>’ y </a:t>
            </a:r>
            <a:r>
              <a:rPr lang="en-GB" dirty="0" err="1"/>
              <a:t>sgiliau</a:t>
            </a:r>
            <a:r>
              <a:rPr lang="en-GB" dirty="0"/>
              <a:t> </a:t>
            </a:r>
            <a:r>
              <a:rPr lang="en-GB" dirty="0" err="1"/>
              <a:t>mewn</a:t>
            </a:r>
            <a:r>
              <a:rPr lang="en-GB" dirty="0"/>
              <a:t> </a:t>
            </a:r>
            <a:r>
              <a:rPr lang="en-GB" dirty="0" err="1"/>
              <a:t>trefn</a:t>
            </a:r>
            <a:r>
              <a:rPr lang="en-GB" dirty="0"/>
              <a:t> </a:t>
            </a:r>
            <a:r>
              <a:rPr lang="en-GB" dirty="0" err="1"/>
              <a:t>pwysigrwydd</a:t>
            </a:r>
            <a:endParaRPr lang="en-GB" dirty="0"/>
          </a:p>
          <a:p>
            <a:pPr lvl="0"/>
            <a:r>
              <a:rPr lang="en-GB" dirty="0" smtClean="0"/>
              <a:t>- </a:t>
            </a:r>
            <a:r>
              <a:rPr lang="en-GB" dirty="0" err="1" smtClean="0"/>
              <a:t>Trafodwch</a:t>
            </a:r>
            <a:r>
              <a:rPr lang="en-GB" dirty="0" smtClean="0"/>
              <a:t> </a:t>
            </a:r>
            <a:r>
              <a:rPr lang="en-GB" dirty="0"/>
              <a:t>pa </a:t>
            </a:r>
            <a:r>
              <a:rPr lang="en-GB" dirty="0" err="1"/>
              <a:t>mor</a:t>
            </a:r>
            <a:r>
              <a:rPr lang="en-GB" dirty="0"/>
              <a:t> </a:t>
            </a:r>
            <a:r>
              <a:rPr lang="en-GB" dirty="0" err="1"/>
              <a:t>ddefnyddiol</a:t>
            </a:r>
            <a:r>
              <a:rPr lang="en-GB" dirty="0"/>
              <a:t> </a:t>
            </a:r>
            <a:r>
              <a:rPr lang="en-GB" dirty="0" err="1"/>
              <a:t>yw’r</a:t>
            </a:r>
            <a:r>
              <a:rPr lang="en-GB" dirty="0"/>
              <a:t> </a:t>
            </a:r>
            <a:r>
              <a:rPr lang="en-GB" dirty="0" err="1"/>
              <a:t>sgiliau</a:t>
            </a:r>
            <a:r>
              <a:rPr lang="en-GB" dirty="0"/>
              <a:t>.</a:t>
            </a:r>
          </a:p>
          <a:p>
            <a:pPr lvl="0"/>
            <a:r>
              <a:rPr lang="en-GB" dirty="0" smtClean="0"/>
              <a:t>- </a:t>
            </a:r>
            <a:r>
              <a:rPr lang="en-GB" dirty="0" err="1" smtClean="0"/>
              <a:t>Cysylltwch</a:t>
            </a:r>
            <a:r>
              <a:rPr lang="en-GB" dirty="0" smtClean="0"/>
              <a:t> </a:t>
            </a:r>
            <a:r>
              <a:rPr lang="en-GB" dirty="0"/>
              <a:t>y </a:t>
            </a:r>
            <a:r>
              <a:rPr lang="en-GB" dirty="0" err="1"/>
              <a:t>sgiliau</a:t>
            </a:r>
            <a:r>
              <a:rPr lang="en-GB" dirty="0"/>
              <a:t> </a:t>
            </a:r>
            <a:r>
              <a:rPr lang="en-GB" dirty="0" err="1"/>
              <a:t>gyda’i</a:t>
            </a:r>
            <a:r>
              <a:rPr lang="en-GB" dirty="0"/>
              <a:t> </a:t>
            </a:r>
            <a:r>
              <a:rPr lang="en-GB" dirty="0" err="1"/>
              <a:t>gilydd</a:t>
            </a:r>
            <a:endParaRPr lang="en-GB" dirty="0"/>
          </a:p>
          <a:p>
            <a:pPr lvl="0"/>
            <a:r>
              <a:rPr lang="en-GB" dirty="0" smtClean="0"/>
              <a:t>- </a:t>
            </a:r>
            <a:r>
              <a:rPr lang="en-GB" dirty="0" err="1" smtClean="0"/>
              <a:t>Dewiswch</a:t>
            </a:r>
            <a:r>
              <a:rPr lang="en-GB" dirty="0" smtClean="0"/>
              <a:t> </a:t>
            </a:r>
            <a:r>
              <a:rPr lang="en-GB" dirty="0"/>
              <a:t>y 10 </a:t>
            </a:r>
            <a:r>
              <a:rPr lang="en-GB" dirty="0" err="1"/>
              <a:t>sgil</a:t>
            </a:r>
            <a:r>
              <a:rPr lang="en-GB" dirty="0"/>
              <a:t> </a:t>
            </a:r>
            <a:r>
              <a:rPr lang="en-GB" dirty="0" err="1"/>
              <a:t>uchaf</a:t>
            </a:r>
            <a:r>
              <a:rPr lang="en-GB" dirty="0"/>
              <a:t>.</a:t>
            </a:r>
          </a:p>
          <a:p>
            <a:pPr lvl="0">
              <a:buFontTx/>
              <a:buChar char="-"/>
            </a:pPr>
            <a:r>
              <a:rPr lang="en-GB" dirty="0" err="1" smtClean="0"/>
              <a:t>Edrychwch</a:t>
            </a:r>
            <a:r>
              <a:rPr lang="en-GB" dirty="0" smtClean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daflen</a:t>
            </a:r>
            <a:r>
              <a:rPr lang="en-GB" dirty="0"/>
              <a:t> </a:t>
            </a:r>
            <a:r>
              <a:rPr lang="en-GB" dirty="0" err="1"/>
              <a:t>cynllun</a:t>
            </a:r>
            <a:r>
              <a:rPr lang="en-GB" dirty="0"/>
              <a:t> </a:t>
            </a:r>
            <a:r>
              <a:rPr lang="en-GB" dirty="0" err="1"/>
              <a:t>darllen</a:t>
            </a:r>
            <a:r>
              <a:rPr lang="en-GB" dirty="0"/>
              <a:t> </a:t>
            </a:r>
            <a:r>
              <a:rPr lang="en-GB" dirty="0" err="1"/>
              <a:t>gyda</a:t>
            </a:r>
            <a:r>
              <a:rPr lang="en-GB" dirty="0"/>
              <a:t> 4 </a:t>
            </a:r>
            <a:r>
              <a:rPr lang="en-GB" dirty="0" err="1"/>
              <a:t>rôl</a:t>
            </a:r>
            <a:r>
              <a:rPr lang="en-GB" dirty="0"/>
              <a:t>. </a:t>
            </a:r>
            <a:r>
              <a:rPr lang="en-GB" dirty="0" err="1"/>
              <a:t>Dewiswch</a:t>
            </a:r>
            <a:r>
              <a:rPr lang="en-GB" dirty="0"/>
              <a:t> 2 </a:t>
            </a:r>
            <a:r>
              <a:rPr lang="en-GB" dirty="0" err="1"/>
              <a:t>gerdyn</a:t>
            </a:r>
            <a:r>
              <a:rPr lang="en-GB" dirty="0"/>
              <a:t> </a:t>
            </a:r>
            <a:r>
              <a:rPr lang="en-GB" dirty="0" err="1"/>
              <a:t>byddai</a:t>
            </a:r>
            <a:r>
              <a:rPr lang="en-GB" dirty="0"/>
              <a:t> </a:t>
            </a:r>
            <a:r>
              <a:rPr lang="en-GB" dirty="0" err="1"/>
              <a:t>mwyaf</a:t>
            </a:r>
            <a:r>
              <a:rPr lang="en-GB" dirty="0"/>
              <a:t> </a:t>
            </a:r>
            <a:r>
              <a:rPr lang="en-GB" dirty="0" err="1"/>
              <a:t>addas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gyfer</a:t>
            </a:r>
            <a:r>
              <a:rPr lang="en-GB" dirty="0"/>
              <a:t> </a:t>
            </a:r>
            <a:r>
              <a:rPr lang="en-GB" dirty="0" err="1"/>
              <a:t>pob</a:t>
            </a:r>
            <a:r>
              <a:rPr lang="en-GB" dirty="0"/>
              <a:t> </a:t>
            </a:r>
            <a:r>
              <a:rPr lang="en-GB" dirty="0" err="1"/>
              <a:t>rôl</a:t>
            </a:r>
            <a:r>
              <a:rPr lang="en-GB" dirty="0"/>
              <a:t> o </a:t>
            </a:r>
            <a:r>
              <a:rPr lang="en-GB" dirty="0" err="1"/>
              <a:t>fewn</a:t>
            </a:r>
            <a:r>
              <a:rPr lang="en-GB" dirty="0"/>
              <a:t> y </a:t>
            </a:r>
            <a:r>
              <a:rPr lang="en-GB" dirty="0" err="1"/>
              <a:t>grŵp</a:t>
            </a:r>
            <a:r>
              <a:rPr lang="en-GB" dirty="0"/>
              <a:t> </a:t>
            </a:r>
            <a:r>
              <a:rPr lang="en-GB" dirty="0" err="1"/>
              <a:t>cynllun</a:t>
            </a:r>
            <a:r>
              <a:rPr lang="en-GB" dirty="0"/>
              <a:t> </a:t>
            </a:r>
            <a:r>
              <a:rPr lang="en-GB" dirty="0" err="1"/>
              <a:t>darllen</a:t>
            </a:r>
            <a:r>
              <a:rPr lang="en-GB" dirty="0" smtClean="0"/>
              <a:t>.</a:t>
            </a:r>
          </a:p>
          <a:p>
            <a:pPr lvl="0"/>
            <a:endParaRPr lang="en-GB" dirty="0" smtClean="0"/>
          </a:p>
          <a:p>
            <a:endParaRPr lang="en-GB" dirty="0"/>
          </a:p>
          <a:p>
            <a:r>
              <a:rPr lang="en-GB" dirty="0" err="1" smtClean="0"/>
              <a:t>Dylai</a:t>
            </a:r>
            <a:r>
              <a:rPr lang="en-GB" dirty="0" smtClean="0"/>
              <a:t> </a:t>
            </a:r>
            <a:r>
              <a:rPr lang="en-GB" dirty="0" err="1"/>
              <a:t>hyn</a:t>
            </a:r>
            <a:r>
              <a:rPr lang="en-GB" dirty="0"/>
              <a:t> </a:t>
            </a:r>
            <a:r>
              <a:rPr lang="en-GB" dirty="0" err="1"/>
              <a:t>arwain</a:t>
            </a:r>
            <a:r>
              <a:rPr lang="en-GB" dirty="0"/>
              <a:t> at </a:t>
            </a:r>
            <a:r>
              <a:rPr lang="en-GB" dirty="0" err="1"/>
              <a:t>drafodaeth</a:t>
            </a:r>
            <a:r>
              <a:rPr lang="en-GB" dirty="0"/>
              <a:t> </a:t>
            </a:r>
            <a:r>
              <a:rPr lang="en-GB" dirty="0" err="1"/>
              <a:t>adeiladol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gryfderau</a:t>
            </a:r>
            <a:r>
              <a:rPr lang="en-GB" dirty="0"/>
              <a:t>, </a:t>
            </a:r>
            <a:r>
              <a:rPr lang="en-GB" dirty="0" err="1"/>
              <a:t>gwendidau</a:t>
            </a:r>
            <a:r>
              <a:rPr lang="en-GB" dirty="0"/>
              <a:t> a </a:t>
            </a:r>
            <a:r>
              <a:rPr lang="en-GB" dirty="0" err="1" smtClean="0"/>
              <a:t>sgiliau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9512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Ymosodol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Gweithio’n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dda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gydag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eraill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Pendant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Gweledigaeth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‘Bossy’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Gelli dibynnu arno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Bygythiol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Synwyr digrifwch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Hyder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Cyfrifol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Dewr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Dibynadwy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Creadigol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Realistig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Taerngar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Cynhyrchiol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Unbeniaethol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Parod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716016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Empathi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Esiampl positif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Brwdfrydig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Amyneddgar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Teg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Angerddol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Grymus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Trefnus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Cyfathrebwr da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Meddwl agored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Taldra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Cymhellwr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Gonestrwydd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Uchel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Dylanwadol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Arwain drwy esiampl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Ysbrydoledig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Deallus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404664"/>
            <a:ext cx="4320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Dyma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fan </a:t>
            </a: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cychwyn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ar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gyfer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syniadau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GB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93340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1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2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</a:p>
                    <a:p>
                      <a:endParaRPr lang="en-GB" b="1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Arweinydd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personel</a:t>
                      </a:r>
                      <a:endParaRPr lang="en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Gweithio’n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dda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gydadg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eraill</a:t>
                      </a:r>
                      <a:r>
                        <a:rPr lang="en-GB" dirty="0" smtClean="0"/>
                        <a:t>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Amyneddgar</a:t>
                      </a:r>
                      <a:r>
                        <a:rPr lang="en-GB" dirty="0" smtClean="0"/>
                        <a:t>.</a:t>
                      </a:r>
                      <a:endParaRPr lang="en-GB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gweinyddol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err="1" smtClean="0"/>
                        <a:t>adnoddau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41949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1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2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</a:p>
                    <a:p>
                      <a:endParaRPr lang="en-GB" b="1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Arweinydd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personel</a:t>
                      </a:r>
                      <a:endParaRPr lang="en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gweinyddol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err="1" smtClean="0"/>
                        <a:t>adnoddau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UWCH/CYMUNEDOL/10.3</a:t>
            </a:r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300</Words>
  <Application>Microsoft Office PowerPoint</Application>
  <PresentationFormat>On-screen Show (4:3)</PresentationFormat>
  <Paragraphs>133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markwynjones</dc:creator>
  <cp:lastModifiedBy> </cp:lastModifiedBy>
  <cp:revision>10</cp:revision>
  <dcterms:created xsi:type="dcterms:W3CDTF">2015-01-13T10:04:40Z</dcterms:created>
  <dcterms:modified xsi:type="dcterms:W3CDTF">2015-05-11T17:06:36Z</dcterms:modified>
</cp:coreProperties>
</file>