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71AE9-7C15-4CCE-9A9D-FA7E1045A8D8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BD27E-B7FF-438D-B2E6-561CA89FCA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2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984E2-5F58-4247-8338-700CE3E94F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C218-3790-404C-B7D2-66718F4D811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9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0D905-B023-409D-B75F-AE0A7AAAE35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3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A29F-79F6-4E82-9AD3-92EF0874CD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9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110C-53A5-439E-90B5-6E4C899581D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8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99B0-7BE3-4886-B8A9-AFA23FF6E7D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4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4715-7AEC-43FC-94FA-06F10BF7465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5CCF-8D0D-4154-855B-D764034F5C6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1193-8501-4086-88BB-9F7EFBF6380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9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D012-314E-4D97-99DA-B695F766521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B2B7-1E14-435C-97EB-3F58649EC2A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00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5AA3-EB20-4BFB-A94B-C87BEC63CF1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11/05/2015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45C77-CBA4-455E-B9A9-3864580BFB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55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Ymosodol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Gweithio’n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dda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gydag</a:t>
                      </a: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eraill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Pendant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Gweledigaeth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Times New Roman"/>
                          <a:cs typeface="Times New Roman"/>
                        </a:rPr>
                        <a:t>‘Bossy’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Gelli dibynnu arno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Bygythiol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Synwyr digrifwch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Hyder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Cyfrifol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Dewr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Dibynadwy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Creadigol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Realistig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Taerngar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Cynhyrchiol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Unbeniaethol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Parod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6016" y="1340768"/>
          <a:ext cx="4200158" cy="5047488"/>
        </p:xfrm>
        <a:graphic>
          <a:graphicData uri="http://schemas.openxmlformats.org/drawingml/2006/table">
            <a:tbl>
              <a:tblPr/>
              <a:tblGrid>
                <a:gridCol w="2100079"/>
                <a:gridCol w="2100079"/>
              </a:tblGrid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Empathi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Esiampl positif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Brwdfrydig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Amyneddgar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Teg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Angerddol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Grymus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Trefnus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Cyfathrebwr da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Meddwl agored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Taldra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Cymhellwr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Gonestrwydd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Uchel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Dylanwadol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Arwain drwy esiampl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Times New Roman"/>
                          <a:cs typeface="Times New Roman"/>
                        </a:rPr>
                        <a:t>Ysbrydoledig</a:t>
                      </a:r>
                      <a:endParaRPr lang="en-GB" sz="1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latin typeface="Calibri"/>
                          <a:ea typeface="Times New Roman"/>
                          <a:cs typeface="Times New Roman"/>
                        </a:rPr>
                        <a:t>Deallus</a:t>
                      </a:r>
                      <a:endParaRPr lang="en-GB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4664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Dyma</a:t>
            </a:r>
            <a:r>
              <a:rPr lang="en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fan </a:t>
            </a:r>
            <a:r>
              <a:rPr lang="en-GB" sz="2000" b="1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cychwyn</a:t>
            </a:r>
            <a:r>
              <a:rPr lang="en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ar</a:t>
            </a:r>
            <a:r>
              <a:rPr lang="en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gyfer</a:t>
            </a:r>
            <a:r>
              <a:rPr lang="en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syniadau</a:t>
            </a:r>
            <a:r>
              <a:rPr lang="en-GB" sz="2000" b="1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en-GB" sz="3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UWCH/CYMUNEDOL/10.4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177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Gwenno Jarvis</dc:creator>
  <cp:lastModifiedBy> </cp:lastModifiedBy>
  <cp:revision>4</cp:revision>
  <dcterms:created xsi:type="dcterms:W3CDTF">2015-03-07T13:13:51Z</dcterms:created>
  <dcterms:modified xsi:type="dcterms:W3CDTF">2015-05-11T17:01:43Z</dcterms:modified>
</cp:coreProperties>
</file>