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D71AE9-7C15-4CCE-9A9D-FA7E1045A8D8}" type="datetimeFigureOut">
              <a:rPr lang="en-GB" smtClean="0"/>
              <a:t>11/05/2015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EBD27E-B7FF-438D-B2E6-561CA89FCA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77273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984E2-5F58-4247-8338-700CE3E94FB5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t>11/05/2015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UWCH/CYMUNEDOL/10.4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96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0C218-3790-404C-B7D2-66718F4D8114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t>11/05/2015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UWCH/CYMUNEDOL/10.4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993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0D905-B023-409D-B75F-AE0A7AAAE356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t>11/05/2015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UWCH/CYMUNEDOL/10.4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0136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8A29F-79F6-4E82-9AD3-92EF0874CD2B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t>11/05/2015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UWCH/CYMUNEDOL/10.4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4992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8110C-53A5-439E-90B5-6E4C899581D7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t>11/05/2015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UWCH/CYMUNEDOL/10.4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0875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999B0-7BE3-4886-B8A9-AFA23FF6E7D0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t>11/05/2015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UWCH/CYMUNEDOL/10.4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3644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94715-7AEC-43FC-94FA-06F10BF7465C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t>11/05/2015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UWCH/CYMUNEDOL/10.4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050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F5CCF-8D0D-4154-855B-D764034F5C69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t>11/05/2015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UWCH/CYMUNEDOL/10.4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7902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01193-8501-4086-88BB-9F7EFBF63801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t>11/05/2015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UWCH/CYMUNEDOL/10.4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3698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BD012-314E-4D97-99DA-B695F7665211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t>11/05/2015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UWCH/CYMUNEDOL/10.4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4269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BB2B7-1E14-435C-97EB-3F58649EC2A3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t>11/05/2015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UWCH/CYMUNEDOL/10.4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7003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C5AA3-EB20-4BFB-A94B-C87BEC63CF1A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t>11/05/2015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UWCH/CYMUNEDOL/10.4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7558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79512" y="1340768"/>
          <a:ext cx="4200158" cy="5047488"/>
        </p:xfrm>
        <a:graphic>
          <a:graphicData uri="http://schemas.openxmlformats.org/drawingml/2006/table">
            <a:tbl>
              <a:tblPr/>
              <a:tblGrid>
                <a:gridCol w="2100079"/>
                <a:gridCol w="2100079"/>
              </a:tblGrid>
              <a:tr h="4515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 err="1">
                          <a:latin typeface="Calibri"/>
                          <a:ea typeface="Times New Roman"/>
                          <a:cs typeface="Times New Roman"/>
                        </a:rPr>
                        <a:t>Ymosodol</a:t>
                      </a:r>
                      <a:endParaRPr lang="en-GB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 err="1">
                          <a:latin typeface="Calibri"/>
                          <a:ea typeface="Times New Roman"/>
                          <a:cs typeface="Times New Roman"/>
                        </a:rPr>
                        <a:t>Gweithio’n</a:t>
                      </a:r>
                      <a:r>
                        <a:rPr lang="en-GB" sz="1600" b="1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600" b="1" dirty="0" err="1">
                          <a:latin typeface="Calibri"/>
                          <a:ea typeface="Times New Roman"/>
                          <a:cs typeface="Times New Roman"/>
                        </a:rPr>
                        <a:t>dda</a:t>
                      </a:r>
                      <a:r>
                        <a:rPr lang="en-GB" sz="1600" b="1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600" b="1" dirty="0" err="1">
                          <a:latin typeface="Calibri"/>
                          <a:ea typeface="Times New Roman"/>
                          <a:cs typeface="Times New Roman"/>
                        </a:rPr>
                        <a:t>gydag</a:t>
                      </a:r>
                      <a:r>
                        <a:rPr lang="en-GB" sz="1600" b="1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600" b="1" dirty="0" err="1">
                          <a:latin typeface="Calibri"/>
                          <a:ea typeface="Times New Roman"/>
                          <a:cs typeface="Times New Roman"/>
                        </a:rPr>
                        <a:t>eraill</a:t>
                      </a:r>
                      <a:endParaRPr lang="en-GB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Pendant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Gweledigaeth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latin typeface="Calibri"/>
                          <a:ea typeface="Times New Roman"/>
                          <a:cs typeface="Times New Roman"/>
                        </a:rPr>
                        <a:t>‘Bossy’</a:t>
                      </a:r>
                      <a:endParaRPr lang="en-GB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Gelli dibynnu arno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Bygythiol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Synwyr digrifwch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Hyder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Cyfrifol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Dewr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Dibynadwy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Creadigol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Realistig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Taerngar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Cynhyrchiol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Unbeniaethol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 err="1">
                          <a:latin typeface="Calibri"/>
                          <a:ea typeface="Times New Roman"/>
                          <a:cs typeface="Times New Roman"/>
                        </a:rPr>
                        <a:t>Parod</a:t>
                      </a:r>
                      <a:endParaRPr lang="en-GB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716016" y="1340768"/>
          <a:ext cx="4200158" cy="5047488"/>
        </p:xfrm>
        <a:graphic>
          <a:graphicData uri="http://schemas.openxmlformats.org/drawingml/2006/table">
            <a:tbl>
              <a:tblPr/>
              <a:tblGrid>
                <a:gridCol w="2100079"/>
                <a:gridCol w="2100079"/>
              </a:tblGrid>
              <a:tr h="451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Empathi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Esiampl positif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Brwdfrydig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Amyneddgar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Teg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Angerddol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Grymus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Trefnus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Cyfathrebwr da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Meddwl agored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Taldra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Cymhellwr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Gonestrwydd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Uchel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Dylanwadol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Arwain drwy esiampl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Ysbrydoledig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 err="1">
                          <a:latin typeface="Calibri"/>
                          <a:ea typeface="Times New Roman"/>
                          <a:cs typeface="Times New Roman"/>
                        </a:rPr>
                        <a:t>Deallus</a:t>
                      </a:r>
                      <a:endParaRPr lang="en-GB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251520" y="404664"/>
            <a:ext cx="432048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000" b="1" dirty="0" err="1">
                <a:solidFill>
                  <a:prstClr val="black"/>
                </a:solidFill>
                <a:ea typeface="Times New Roman" pitchFamily="18" charset="0"/>
                <a:cs typeface="Times New Roman" pitchFamily="18" charset="0"/>
              </a:rPr>
              <a:t>Dyma</a:t>
            </a:r>
            <a:r>
              <a:rPr lang="en-GB" sz="2000" b="1" dirty="0">
                <a:solidFill>
                  <a:prstClr val="black"/>
                </a:solidFill>
                <a:ea typeface="Times New Roman" pitchFamily="18" charset="0"/>
                <a:cs typeface="Times New Roman" pitchFamily="18" charset="0"/>
              </a:rPr>
              <a:t> fan </a:t>
            </a:r>
            <a:r>
              <a:rPr lang="en-GB" sz="2000" b="1" dirty="0" err="1">
                <a:solidFill>
                  <a:prstClr val="black"/>
                </a:solidFill>
                <a:ea typeface="Times New Roman" pitchFamily="18" charset="0"/>
                <a:cs typeface="Times New Roman" pitchFamily="18" charset="0"/>
              </a:rPr>
              <a:t>cychwyn</a:t>
            </a:r>
            <a:r>
              <a:rPr lang="en-GB" sz="2000" b="1" dirty="0">
                <a:solidFill>
                  <a:prstClr val="black"/>
                </a:solidFill>
                <a:ea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>
                <a:solidFill>
                  <a:prstClr val="black"/>
                </a:solidFill>
                <a:ea typeface="Times New Roman" pitchFamily="18" charset="0"/>
                <a:cs typeface="Times New Roman" pitchFamily="18" charset="0"/>
              </a:rPr>
              <a:t>ar</a:t>
            </a:r>
            <a:r>
              <a:rPr lang="en-GB" sz="2000" b="1" dirty="0">
                <a:solidFill>
                  <a:prstClr val="black"/>
                </a:solidFill>
                <a:ea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>
                <a:solidFill>
                  <a:prstClr val="black"/>
                </a:solidFill>
                <a:ea typeface="Times New Roman" pitchFamily="18" charset="0"/>
                <a:cs typeface="Times New Roman" pitchFamily="18" charset="0"/>
              </a:rPr>
              <a:t>gyfer</a:t>
            </a:r>
            <a:r>
              <a:rPr lang="en-GB" sz="2000" b="1" dirty="0">
                <a:solidFill>
                  <a:prstClr val="black"/>
                </a:solidFill>
                <a:ea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>
                <a:solidFill>
                  <a:prstClr val="black"/>
                </a:solidFill>
                <a:ea typeface="Times New Roman" pitchFamily="18" charset="0"/>
                <a:cs typeface="Times New Roman" pitchFamily="18" charset="0"/>
              </a:rPr>
              <a:t>syniadau</a:t>
            </a:r>
            <a:r>
              <a:rPr lang="en-GB" sz="2000" b="1" dirty="0">
                <a:solidFill>
                  <a:prstClr val="black"/>
                </a:solidFill>
                <a:ea typeface="Times New Roman" pitchFamily="18" charset="0"/>
                <a:cs typeface="Times New Roman" pitchFamily="18" charset="0"/>
              </a:rPr>
              <a:t>.</a:t>
            </a:r>
            <a:endParaRPr lang="en-GB" sz="36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UWCH/CYMUNEDOL/10.4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141770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</Words>
  <Application>Microsoft Office PowerPoint</Application>
  <PresentationFormat>On-screen Show (4:3)</PresentationFormat>
  <Paragraphs>65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Gwenno Jarvis</dc:creator>
  <cp:lastModifiedBy> </cp:lastModifiedBy>
  <cp:revision>4</cp:revision>
  <dcterms:created xsi:type="dcterms:W3CDTF">2015-03-07T13:13:51Z</dcterms:created>
  <dcterms:modified xsi:type="dcterms:W3CDTF">2015-05-11T17:01:43Z</dcterms:modified>
</cp:coreProperties>
</file>