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62" r:id="rId4"/>
    <p:sldId id="263" r:id="rId5"/>
    <p:sldId id="264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63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C5777-2A71-4FEA-8D61-416F560D0BB6}" type="datetimeFigureOut">
              <a:rPr lang="en-GB" smtClean="0"/>
              <a:t>21/05/2015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5F74-170F-4F9C-8FAC-A5D913A30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54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A7BF-622E-4AB4-A546-3CBFC2F602B7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526B-DC75-4AE2-89A1-297194933894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78FB8-B3CE-456E-91A2-68BC43027CD0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4CF2-3D29-43B8-849A-8AB275EB0410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C5754-29EE-422F-A2F3-D792A9B44308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2EDC-C222-4E03-A4A3-3BF105E62EEE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1C4-07B1-4A06-80E4-669C0F652111}" type="datetime1">
              <a:rPr lang="en-US" smtClean="0"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12681-FD8D-42F7-904D-262B3AA66FC4}" type="datetime1">
              <a:rPr lang="en-US" smtClean="0"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CEE7-D349-40B8-999E-F5EECEEE1EC3}" type="datetime1">
              <a:rPr lang="en-US" smtClean="0"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9C7C-ECB4-4AC4-882E-91280C930047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11FD-EBAE-4E35-B2F0-3DA7CFDD8FEE}" type="datetime1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248538-7C79-415A-ADE9-A82381E71F91}" type="datetime1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UWCH/CYMUNEDOL/4.1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yrvyFJQL_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 Technegau Cyfweliad</a:t>
            </a:r>
            <a:endParaRPr lang="cy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Canlyniadau Dysgu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y-GB" dirty="0" smtClean="0"/>
              <a:t>Deall dibenion a thechnegau cyfweliad</a:t>
            </a:r>
          </a:p>
          <a:p>
            <a:pPr marL="514350" indent="-514350">
              <a:buFont typeface="+mj-lt"/>
              <a:buAutoNum type="arabicPeriod"/>
            </a:pPr>
            <a:endParaRPr lang="cy-GB" dirty="0" smtClean="0"/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Gallu gwneud gwaith ymchwil i baratoi am gyfweliad</a:t>
            </a:r>
          </a:p>
          <a:p>
            <a:pPr marL="514350" indent="-514350">
              <a:buFont typeface="+mj-lt"/>
              <a:buAutoNum type="arabicPeriod"/>
            </a:pPr>
            <a:endParaRPr lang="cy-GB" dirty="0" smtClean="0"/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Gallu cynllunio a strwythuro cyfweliadau at ddibenion penodol</a:t>
            </a:r>
          </a:p>
          <a:p>
            <a:pPr marL="514350" indent="-514350">
              <a:buFont typeface="+mj-lt"/>
              <a:buAutoNum type="arabicPeriod"/>
            </a:pPr>
            <a:endParaRPr lang="cy-GB" dirty="0" smtClean="0"/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Gallu cynnal a chofnodi cyfweliadau at ddibenion penodol.</a:t>
            </a:r>
            <a:endParaRPr lang="cy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70550"/>
            <a:ext cx="8183880" cy="1051560"/>
          </a:xfrm>
        </p:spPr>
        <p:txBody>
          <a:bodyPr>
            <a:noAutofit/>
          </a:bodyPr>
          <a:lstStyle/>
          <a:p>
            <a:r>
              <a:t/>
            </a:r>
            <a:br/>
            <a:r>
              <a:rPr lang="cy-GB" sz="2800" dirty="0" smtClean="0"/>
              <a:t>Deall dibenion a thechnegau cyfweliad</a:t>
            </a:r>
            <a:endParaRPr lang="cy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70011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y-GB" b="1" u="sng" dirty="0" smtClean="0"/>
              <a:t>Sgrinio</a:t>
            </a:r>
          </a:p>
          <a:p>
            <a:pPr>
              <a:buNone/>
            </a:pPr>
            <a:endParaRPr lang="cy-GB" dirty="0" smtClean="0"/>
          </a:p>
          <a:p>
            <a:pPr>
              <a:buNone/>
            </a:pPr>
            <a:r>
              <a:rPr lang="cy-GB" dirty="0" smtClean="0"/>
              <a:t>Adloniant</a:t>
            </a:r>
          </a:p>
          <a:p>
            <a:r>
              <a:rPr lang="cy-GB">
                <a:hlinkClick r:id="rId2"/>
              </a:rPr>
              <a:t>https://www.youtube.com/watch?v=ayrvyFJQL_A</a:t>
            </a:r>
            <a:endParaRPr lang="cy-GB" smtClean="0"/>
          </a:p>
          <a:p>
            <a:endParaRPr lang="cy-GB" dirty="0" smtClean="0"/>
          </a:p>
          <a:p>
            <a:pPr>
              <a:buNone/>
            </a:pPr>
            <a:r>
              <a:rPr lang="cy-GB" dirty="0" smtClean="0"/>
              <a:t>Gwybodaethol</a:t>
            </a:r>
          </a:p>
          <a:p>
            <a:pPr>
              <a:buNone/>
            </a:pPr>
            <a:r>
              <a:rPr lang="cy-GB" sz="1730" dirty="0" smtClean="0"/>
              <a:t>http://www.youtube.com/watch?v=7esj1Huxz0A</a:t>
            </a:r>
          </a:p>
          <a:p>
            <a:pPr>
              <a:buNone/>
            </a:pPr>
            <a:endParaRPr lang="cy-GB" dirty="0" smtClean="0"/>
          </a:p>
          <a:p>
            <a:pPr>
              <a:buNone/>
            </a:pPr>
            <a:r>
              <a:rPr lang="cy-GB" dirty="0" smtClean="0"/>
              <a:t>Deongliadol</a:t>
            </a:r>
          </a:p>
          <a:p>
            <a:pPr>
              <a:buNone/>
            </a:pPr>
            <a:r>
              <a:rPr lang="cy-GB" sz="1600" dirty="0" smtClean="0"/>
              <a:t>http://www.youtube.com/watch?v=kxKj7EyqEa0</a:t>
            </a:r>
          </a:p>
          <a:p>
            <a:pPr>
              <a:buNone/>
            </a:pPr>
            <a:endParaRPr lang="cy-GB" dirty="0" smtClean="0"/>
          </a:p>
          <a:p>
            <a:pPr>
              <a:buNone/>
            </a:pPr>
            <a:endParaRPr lang="cy-GB" dirty="0" smtClean="0"/>
          </a:p>
          <a:p>
            <a:pPr>
              <a:buNone/>
            </a:pPr>
            <a:endParaRPr lang="cy-GB" dirty="0" smtClean="0"/>
          </a:p>
          <a:p>
            <a:endParaRPr lang="cy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1896"/>
            <a:ext cx="8183880" cy="1051560"/>
          </a:xfrm>
        </p:spPr>
        <p:txBody>
          <a:bodyPr>
            <a:noAutofit/>
          </a:bodyPr>
          <a:lstStyle/>
          <a:p>
            <a:r>
              <a:t/>
            </a:r>
            <a:br/>
            <a:r>
              <a:rPr lang="cy-GB" sz="2800" dirty="0" smtClean="0"/>
              <a:t>Deall dibenion a thechnegau cyfweliad</a:t>
            </a:r>
            <a:endParaRPr lang="cy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13456"/>
            <a:ext cx="8183880" cy="4187952"/>
          </a:xfrm>
        </p:spPr>
        <p:txBody>
          <a:bodyPr>
            <a:normAutofit/>
          </a:bodyPr>
          <a:lstStyle/>
          <a:p>
            <a:endParaRPr lang="cy-GB" dirty="0" smtClean="0"/>
          </a:p>
          <a:p>
            <a:r>
              <a:rPr lang="cy-GB" b="1" dirty="0" smtClean="0"/>
              <a:t>Technegau cyfweliad: </a:t>
            </a:r>
          </a:p>
          <a:p>
            <a:pPr>
              <a:buNone/>
            </a:pPr>
            <a:r>
              <a:rPr lang="cy-GB" dirty="0" smtClean="0"/>
              <a:t>	Ym mhob cyfweliad, mae gwahanol fathau o gwestiynau'n cael eu defnyddio i arwain a thywys y cyfweliad: </a:t>
            </a:r>
          </a:p>
          <a:p>
            <a:r>
              <a:rPr lang="cy-GB" b="1" dirty="0" smtClean="0"/>
              <a:t>Agored</a:t>
            </a:r>
          </a:p>
          <a:p>
            <a:r>
              <a:rPr lang="cy-GB" b="1" dirty="0" smtClean="0"/>
              <a:t>Caeedig</a:t>
            </a:r>
          </a:p>
          <a:p>
            <a:r>
              <a:rPr lang="cy-GB" b="1" dirty="0" smtClean="0"/>
              <a:t>Unigol</a:t>
            </a:r>
          </a:p>
          <a:p>
            <a:r>
              <a:rPr lang="cy-GB" b="1" dirty="0" smtClean="0"/>
              <a:t>Lluosog</a:t>
            </a:r>
          </a:p>
          <a:p>
            <a:r>
              <a:rPr lang="cy-GB" b="1" dirty="0" smtClean="0"/>
              <a:t>Uniongyrchol</a:t>
            </a:r>
          </a:p>
          <a:p>
            <a:r>
              <a:rPr lang="cy-GB" b="1" dirty="0" smtClean="0"/>
              <a:t>Awgrymog</a:t>
            </a:r>
          </a:p>
          <a:p>
            <a:pPr>
              <a:buNone/>
            </a:pPr>
            <a:endParaRPr lang="cy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87397"/>
            <a:ext cx="8183880" cy="1051560"/>
          </a:xfrm>
        </p:spPr>
        <p:txBody>
          <a:bodyPr>
            <a:noAutofit/>
          </a:bodyPr>
          <a:lstStyle/>
          <a:p>
            <a:r>
              <a:t/>
            </a:r>
            <a:br/>
            <a:r>
              <a:rPr lang="cy-GB" sz="2800" dirty="0" smtClean="0"/>
              <a:t>Deall dibenion a thechnegau cyfweliad</a:t>
            </a:r>
            <a:endParaRPr lang="cy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738957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y-GB" b="1" dirty="0" smtClean="0"/>
              <a:t>Arddull a Strwythur y Cyfweliad</a:t>
            </a:r>
          </a:p>
          <a:p>
            <a:pPr>
              <a:buNone/>
            </a:pPr>
            <a:endParaRPr lang="cy-GB" b="1" dirty="0" smtClean="0"/>
          </a:p>
          <a:p>
            <a:r>
              <a:rPr lang="cy-GB" dirty="0" smtClean="0"/>
              <a:t>Enghreifftiau arddull: Newyddion caled, Ymosodol, Ysgafn, Adloniant, Ymchwiliol, Hyrwyddol</a:t>
            </a:r>
          </a:p>
          <a:p>
            <a:r>
              <a:rPr lang="cy-GB" b="1" dirty="0" smtClean="0"/>
              <a:t>Strwythur</a:t>
            </a:r>
            <a:endParaRPr lang="cy-GB" dirty="0" smtClean="0"/>
          </a:p>
          <a:p>
            <a:r>
              <a:rPr lang="cy-GB" dirty="0" smtClean="0"/>
              <a:t>Rhagarweiniad</a:t>
            </a:r>
          </a:p>
          <a:p>
            <a:r>
              <a:rPr lang="cy-GB" dirty="0" smtClean="0"/>
              <a:t>Cwestiynau datblygiadol</a:t>
            </a:r>
          </a:p>
          <a:p>
            <a:r>
              <a:rPr lang="cy-GB" dirty="0" smtClean="0"/>
              <a:t>Magu hyder</a:t>
            </a:r>
          </a:p>
          <a:p>
            <a:r>
              <a:rPr lang="cy-GB" dirty="0" smtClean="0"/>
              <a:t>Cwestiynau allweddol</a:t>
            </a:r>
          </a:p>
          <a:p>
            <a:r>
              <a:rPr lang="cy-GB" dirty="0" smtClean="0"/>
              <a:t>Brawddegau Bachog, Crynodeb, Diweddglo</a:t>
            </a:r>
            <a:endParaRPr lang="cy-GB" b="1" dirty="0" smtClean="0"/>
          </a:p>
          <a:p>
            <a:endParaRPr lang="cy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65382"/>
            <a:ext cx="8183880" cy="1051560"/>
          </a:xfrm>
        </p:spPr>
        <p:txBody>
          <a:bodyPr>
            <a:noAutofit/>
          </a:bodyPr>
          <a:lstStyle/>
          <a:p>
            <a:r>
              <a:t/>
            </a:r>
            <a:br/>
            <a:r>
              <a:rPr lang="cy-GB" sz="2800" dirty="0" smtClean="0"/>
              <a:t>Deall dibenion a thechnegau cyfweliad</a:t>
            </a:r>
            <a:r>
              <a:t/>
            </a:r>
            <a:br/>
            <a:r>
              <a:t/>
            </a:r>
            <a:br/>
            <a:endParaRPr lang="cy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816942"/>
            <a:ext cx="8183880" cy="41879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y-GB" sz="2581" b="1" u="sng" dirty="0" smtClean="0"/>
              <a:t>Crynhoi</a:t>
            </a:r>
          </a:p>
          <a:p>
            <a:pPr marL="514350" indent="-514350">
              <a:buNone/>
            </a:pPr>
            <a:r>
              <a:rPr lang="cy-GB" sz="2581" b="1" dirty="0" smtClean="0"/>
              <a:t>Beth yw dibenion Cyfweliadau?</a:t>
            </a:r>
          </a:p>
          <a:p>
            <a:pPr marL="514350" indent="-514350"/>
            <a:r>
              <a:rPr lang="cy-GB" sz="2581" dirty="0" smtClean="0"/>
              <a:t>Adloniant</a:t>
            </a:r>
          </a:p>
          <a:p>
            <a:pPr marL="514350" indent="-514350"/>
            <a:r>
              <a:rPr lang="cy-GB" sz="2581" dirty="0" smtClean="0"/>
              <a:t>Hyrwyddol</a:t>
            </a:r>
          </a:p>
          <a:p>
            <a:pPr marL="514350" indent="-514350"/>
            <a:r>
              <a:rPr lang="cy-GB" sz="2581" dirty="0" smtClean="0"/>
              <a:t>Gwybodaethol</a:t>
            </a:r>
          </a:p>
          <a:p>
            <a:pPr marL="514350" indent="-514350"/>
            <a:r>
              <a:rPr lang="cy-GB" sz="2581" dirty="0" smtClean="0"/>
              <a:t>Deongliadol</a:t>
            </a:r>
          </a:p>
          <a:p>
            <a:pPr marL="514350" indent="-514350">
              <a:buNone/>
            </a:pPr>
            <a:endParaRPr lang="cy-GB" sz="2581" dirty="0" smtClean="0"/>
          </a:p>
          <a:p>
            <a:pPr marL="514350" indent="-514350">
              <a:buNone/>
            </a:pPr>
            <a:r>
              <a:rPr lang="cy-GB" sz="2581" b="1" dirty="0" smtClean="0"/>
              <a:t>Beth yw’r gwahanol fathau o gwestiynau?</a:t>
            </a:r>
          </a:p>
          <a:p>
            <a:r>
              <a:rPr lang="cy-GB" sz="2581" dirty="0" smtClean="0"/>
              <a:t>Agored</a:t>
            </a:r>
          </a:p>
          <a:p>
            <a:r>
              <a:rPr lang="cy-GB" sz="2581" dirty="0" smtClean="0"/>
              <a:t>Caeedig</a:t>
            </a:r>
          </a:p>
          <a:p>
            <a:r>
              <a:rPr lang="cy-GB" sz="2581" dirty="0" smtClean="0"/>
              <a:t>Unigol</a:t>
            </a:r>
          </a:p>
          <a:p>
            <a:r>
              <a:rPr lang="cy-GB" sz="2581" dirty="0" smtClean="0"/>
              <a:t>Lluosog</a:t>
            </a:r>
          </a:p>
          <a:p>
            <a:r>
              <a:rPr lang="cy-GB" sz="2581" dirty="0" smtClean="0"/>
              <a:t>Uniongyrchol</a:t>
            </a:r>
          </a:p>
          <a:p>
            <a:r>
              <a:rPr lang="cy-GB" sz="2581" dirty="0" smtClean="0"/>
              <a:t>Awgrymog</a:t>
            </a:r>
          </a:p>
          <a:p>
            <a:pPr>
              <a:buNone/>
            </a:pPr>
            <a:endParaRPr lang="cy-GB" b="1" u="sng" dirty="0" smtClean="0"/>
          </a:p>
          <a:p>
            <a:pPr>
              <a:buNone/>
            </a:pPr>
            <a:endParaRPr lang="cy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UWCH/CYMUNEDOL/4.1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900</TotalTime>
  <Words>114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 Technegau Cyfweliad</vt:lpstr>
      <vt:lpstr>Canlyniadau Dysgu</vt:lpstr>
      <vt:lpstr> Deall dibenion a thechnegau cyfweliad</vt:lpstr>
      <vt:lpstr> Deall dibenion a thechnegau cyfweliad</vt:lpstr>
      <vt:lpstr> Deall dibenion a thechnegau cyfweliad</vt:lpstr>
      <vt:lpstr> Deall dibenion a thechnegau cyfweliad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36: Interview Techniques</dc:title>
  <dc:creator>Liza-Marie Henshaw</dc:creator>
  <cp:lastModifiedBy> </cp:lastModifiedBy>
  <cp:revision>20</cp:revision>
  <dcterms:created xsi:type="dcterms:W3CDTF">2012-01-24T11:21:19Z</dcterms:created>
  <dcterms:modified xsi:type="dcterms:W3CDTF">2015-05-21T16:39:27Z</dcterms:modified>
</cp:coreProperties>
</file>