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3" r:id="rId6"/>
    <p:sldId id="259" r:id="rId7"/>
    <p:sldId id="262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1B460-FCE5-4400-8740-F56F66B0475F}" type="datetimeFigureOut">
              <a:rPr lang="en-GB" smtClean="0"/>
              <a:t>21/05/2015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F27B9-389C-494B-8A0B-3431FAA9DE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258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0F025C4-34CC-48FF-9744-6F3AC9B60248}" type="datetime1">
              <a:rPr lang="en-GB" smtClean="0"/>
              <a:t>21/05/2015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9E8178-91F0-4B5C-84FF-5128A7E30D81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60E331D-A775-483C-96AD-0FD428BEA3D0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EFD3CE2-4FE6-4707-BC8F-025C67005226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E2A245-C86D-4519-A80C-86372CF8D7D2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C6C4FA-B3A1-4045-99DD-D62BABC26588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502CA8-077E-4D7C-9C1C-098852183B68}" type="datetime1">
              <a:rPr lang="en-GB" smtClean="0"/>
              <a:t>21/05/2015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0FA953-B35D-4E61-851A-3A29469819DA}" type="datetime1">
              <a:rPr lang="en-GB" smtClean="0"/>
              <a:t>21/05/2015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1EC6B2-1708-4AD0-9DA6-BBAE39C8CE6C}" type="datetime1">
              <a:rPr lang="en-GB" smtClean="0"/>
              <a:t>21/05/2015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A86EA1-1D5F-4567-8FC3-DF179FD1B9D8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87F28-FEB5-4C92-8831-D33408634AAE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9C142F9-DDC6-410B-A355-5CE8C97D81FC}" type="datetime1">
              <a:rPr lang="en-GB" smtClean="0"/>
              <a:t>21/05/2015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GB" smtClean="0"/>
              <a:t>UWCH/CYMUNEDOL/5.2</a:t>
            </a:r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F9BC67E-2E0F-4901-889F-CD3A6C60273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Ysgrifennu cwestiynau da</a:t>
            </a:r>
            <a:endParaRPr lang="cy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3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Crynodeb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Ysgrifennwch gwestiynau clir</a:t>
            </a:r>
          </a:p>
          <a:p>
            <a:r>
              <a:rPr lang="cy-GB" dirty="0" smtClean="0"/>
              <a:t>Caniatewch ar gyfer pob ateb tebygol</a:t>
            </a:r>
          </a:p>
          <a:p>
            <a:r>
              <a:rPr lang="cy-GB" dirty="0" smtClean="0"/>
              <a:t>Gwnewch yn siŵr bod y dewisiadau'n glir</a:t>
            </a:r>
          </a:p>
          <a:p>
            <a:r>
              <a:rPr lang="cy-GB" dirty="0" smtClean="0"/>
              <a:t>Peidiwch â gadael i atebion orgyffwrdd</a:t>
            </a:r>
          </a:p>
          <a:p>
            <a:r>
              <a:rPr lang="cy-GB" dirty="0" smtClean="0"/>
              <a:t>Rhowch gyfnod amser clir</a:t>
            </a:r>
          </a:p>
          <a:p>
            <a:r>
              <a:rPr lang="cy-GB" dirty="0" smtClean="0"/>
              <a:t>Dywedwch wrth bobl pa unedau ddylen nhw eu defnyddio</a:t>
            </a:r>
          </a:p>
          <a:p>
            <a:r>
              <a:rPr lang="cy-GB" dirty="0" smtClean="0"/>
              <a:t>Peidiwch â gofyn cwestiynau personol</a:t>
            </a:r>
          </a:p>
          <a:p>
            <a:r>
              <a:rPr lang="cy-GB" dirty="0" smtClean="0"/>
              <a:t>Peidiwch â gofyn cwestiynau sy'n dangos tuedd neu'n arwain yr atebydd</a:t>
            </a:r>
            <a:endParaRPr lang="cy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29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4977" y="616025"/>
            <a:ext cx="5681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Ydych chi'n meddwl bod Sam Smith yn wych neu bod Ed Sheeran yn well? 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92" y="47667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2060848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Ysgrifennwch gwestiynau clir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5736" y="3645024"/>
            <a:ext cx="38373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Pwy yw'r gorau?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Sam Smith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Ed Sheeran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Tom Jones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will.i.am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Dim ffefryn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59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75039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Faint o negeseuon testun ydych chi’n eu hanfon bob dydd?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1-10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11-20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21-50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92" y="764704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2204864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Caniatewch ar gyfer pob ateb tebygol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717032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Faint o negeseuon testun ydych chi’n eu hanfon bob dydd?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1-10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11-20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21-50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Mwy na 50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15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8860" y="941540"/>
            <a:ext cx="387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dal ydych chi?</a:t>
            </a: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56787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120487"/>
            <a:ext cx="712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Dywedwch wrth bobl pa unedau ddylen nhw eu defnyddio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437112"/>
            <a:ext cx="75039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dal ydych chi, i'r centimetr agosaf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16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76177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aml ydych chi’n ymweld â'r ganolfan chwaraeon?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Byth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1-2 waith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3-5 gwaith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Mwy na 5 gwaith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813557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2852936"/>
            <a:ext cx="8100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Rhowch gyfnod amser clir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861048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aml ydych chi’n ymweld â'r ganolfan chwaraeon mewn </a:t>
            </a:r>
            <a:r>
              <a:rPr lang="cy-GB" sz="2800" b="1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mis arferol</a:t>
            </a: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Byth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1-2 waith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3-5 gwaith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Mwy na 5 gwaith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750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aml ydych chi’n mynd i'r sinema mewn mis arferol?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Byth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Weithiau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Yn aml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1317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2276872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Gwnewch yn siŵr bod y dewisiadau'n glir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749457"/>
            <a:ext cx="75039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aml ydych chi’n mynd i'r sinema mewn mis arferol?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Byth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Llai nag unwaith y mis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Unwaith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2-4 gwaith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Mwy na 4 gwaith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54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941540"/>
            <a:ext cx="5631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Beth yw eich rhif ffôn?</a:t>
            </a: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0894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120487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Peidiwch â gofyn cwestiynau personol!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861048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Beth yw eich cod ffôn?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01233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01304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01843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Dim ond ffôn symudol sydd gen i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Does gen i ddim ffôn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4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440725"/>
            <a:ext cx="75759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bell yw hi o'r fan hyn i Gaerdydd?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0-5 milltir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5-10 milltir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10 – 20 milltir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20 milltir, neu fwy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87037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564904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y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Peidiwch â gadael i atebion orgyffwrdd</a:t>
            </a:r>
            <a:endParaRPr lang="cy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077072"/>
            <a:ext cx="75759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Pa mor bell yw hi o'r fan hyn i Gaerdydd?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0-5 milltir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6-10 milltir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11 – 20 milltir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Mwy na 20 milltir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88640"/>
            <a:ext cx="82809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Ydych chi'n cytuno bod ysmygu'n ddrwg i chi?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Ydw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Nac ydw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Ddim yn siŵr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Dim barn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83671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2348880"/>
            <a:ext cx="8100392" cy="212365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cy-GB" sz="44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Peidiwch â gofyn cwestiynau sy'n dangos tuedd neu'n arwain yr atebydd</a:t>
            </a:r>
            <a:endParaRPr lang="cy-GB" sz="44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437112"/>
            <a:ext cx="750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Ydy ysmygu'n ddrwg i chi?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Ydy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Nac ydy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Ddim yn siŵr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cy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Dim barn</a:t>
            </a:r>
            <a:endParaRPr lang="cy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UWCH/CYMUNEDOL/5.2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14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82</TotalTime>
  <Words>379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Ysgrifennu cwestiynau 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Crynodeb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questionnaires</dc:title>
  <dc:creator>Neil</dc:creator>
  <cp:lastModifiedBy> </cp:lastModifiedBy>
  <cp:revision>10</cp:revision>
  <dcterms:created xsi:type="dcterms:W3CDTF">2013-06-01T16:11:04Z</dcterms:created>
  <dcterms:modified xsi:type="dcterms:W3CDTF">2015-05-21T16:44:06Z</dcterms:modified>
</cp:coreProperties>
</file>