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BA85D-1F85-447D-AA6B-47F51B0E1DB9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A2E5F-5122-41D0-B4E5-EDFEA8AF3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0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40E-4BEE-4EE0-A996-84CE330BE9F9}" type="datetime1">
              <a:rPr lang="en-US" smtClean="0"/>
              <a:t>5/21/2015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655-7B02-4356-9333-92B383349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C0A3-0D29-4116-AD2B-8D2DF2E3B912}" type="datetime1">
              <a:rPr lang="en-US" smtClean="0"/>
              <a:t>5/21/2015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655-7B02-4356-9333-92B383349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726C-C761-4EA4-ACE3-C269D37ED94B}" type="datetime1">
              <a:rPr lang="en-US" smtClean="0"/>
              <a:t>5/21/2015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655-7B02-4356-9333-92B383349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F773-F338-4D3F-8592-0A3E5B1DD97C}" type="datetime1">
              <a:rPr lang="en-US" smtClean="0"/>
              <a:t>5/21/2015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655-7B02-4356-9333-92B383349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227A-BCD5-4252-9A3B-183A360C1AD1}" type="datetime1">
              <a:rPr lang="en-US" smtClean="0"/>
              <a:t>5/21/2015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655-7B02-4356-9333-92B383349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B096-1424-4F8A-8EA9-A990CBDD125E}" type="datetime1">
              <a:rPr lang="en-US" smtClean="0"/>
              <a:t>5/21/2015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655-7B02-4356-9333-92B383349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C45A-7A9F-4CC9-BAE8-4836329D108E}" type="datetime1">
              <a:rPr lang="en-US" smtClean="0"/>
              <a:t>5/21/2015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655-7B02-4356-9333-92B383349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A6D9-FAD9-463A-9A13-4CE57A770974}" type="datetime1">
              <a:rPr lang="en-US" smtClean="0"/>
              <a:t>5/21/2015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655-7B02-4356-9333-92B383349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965E-8059-44CC-8B66-5F48B177F82F}" type="datetime1">
              <a:rPr lang="en-US" smtClean="0"/>
              <a:t>5/21/2015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655-7B02-4356-9333-92B383349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8212-A0C1-499A-8845-639E1F9F9F71}" type="datetime1">
              <a:rPr lang="en-US" smtClean="0"/>
              <a:t>5/21/2015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655-7B02-4356-9333-92B383349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0ECD-B6CD-42F2-83CD-FF76D4FC5409}" type="datetime1">
              <a:rPr lang="en-US" smtClean="0"/>
              <a:t>5/21/2015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B655-7B02-4356-9333-92B383349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9CDD8-C3B9-4A3D-87AB-6E989C9769A0}" type="datetime1">
              <a:rPr lang="en-US" smtClean="0"/>
              <a:t>5/21/2015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UWCH/CYMUNEDOL/6.4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B655-7B02-4356-9333-92B383349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 b="1" dirty="0" smtClean="0"/>
              <a:t>Sut i arddangos data yn PowerPoint</a:t>
            </a:r>
            <a:endParaRPr lang="cy-GB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508" y="0"/>
            <a:ext cx="7415210" cy="785794"/>
          </a:xfrm>
        </p:spPr>
        <p:txBody>
          <a:bodyPr>
            <a:normAutofit/>
          </a:bodyPr>
          <a:lstStyle/>
          <a:p>
            <a:pPr algn="r"/>
            <a:r>
              <a:rPr lang="cy-GB" sz="1800" b="1" dirty="0" smtClean="0"/>
              <a:t>Arddangos data yn PowerPoint</a:t>
            </a:r>
            <a:endParaRPr lang="cy-GB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4643470" cy="1428760"/>
          </a:xfrm>
        </p:spPr>
        <p:txBody>
          <a:bodyPr>
            <a:normAutofit/>
          </a:bodyPr>
          <a:lstStyle/>
          <a:p>
            <a:pPr marL="342900" indent="-342900" algn="l"/>
            <a:r>
              <a:rPr lang="cy-GB" sz="1400" dirty="0" smtClean="0">
                <a:solidFill>
                  <a:schemeClr val="tx1"/>
                </a:solidFill>
              </a:rPr>
              <a:t>I greu siartiau yn PowerPoint (PPT), yn gyntaf cliciwch Mewnosod ac wedyn siart. Bydd ffenestr yn ymddangos i ddangos y siartiau sydd ar gael. </a:t>
            </a:r>
          </a:p>
          <a:p>
            <a:pPr marL="342900" indent="-342900" algn="l"/>
            <a:endParaRPr lang="cy-GB" sz="1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928802"/>
            <a:ext cx="4786346" cy="269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7884" t="22461" r="20388" b="26758"/>
          <a:stretch>
            <a:fillRect/>
          </a:stretch>
        </p:blipFill>
        <p:spPr bwMode="auto">
          <a:xfrm>
            <a:off x="4500562" y="3643314"/>
            <a:ext cx="4214810" cy="288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572132" y="1928802"/>
            <a:ext cx="3143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400" dirty="0" smtClean="0"/>
              <a:t>Ar gyfer yr ymarfer hwn, sgroliwch i lawr i ddewis y siart cylch a chlicio Iawn. Nawr bydd Microsoft Excel yn agor.</a:t>
            </a:r>
          </a:p>
          <a:p>
            <a:endParaRPr lang="cy-GB" sz="1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508" y="0"/>
            <a:ext cx="7415210" cy="785794"/>
          </a:xfrm>
        </p:spPr>
        <p:txBody>
          <a:bodyPr>
            <a:normAutofit/>
          </a:bodyPr>
          <a:lstStyle/>
          <a:p>
            <a:pPr algn="r"/>
            <a:r>
              <a:rPr lang="cy-GB" sz="1800" b="1" dirty="0" smtClean="0"/>
              <a:t>Arddangos data yn PowerPoint</a:t>
            </a:r>
            <a:endParaRPr lang="cy-GB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4643470" cy="1214446"/>
          </a:xfrm>
        </p:spPr>
        <p:txBody>
          <a:bodyPr>
            <a:normAutofit/>
          </a:bodyPr>
          <a:lstStyle/>
          <a:p>
            <a:pPr algn="l"/>
            <a:r>
              <a:rPr lang="cy-GB" sz="1400" dirty="0" smtClean="0">
                <a:solidFill>
                  <a:schemeClr val="tx1"/>
                </a:solidFill>
              </a:rPr>
              <a:t>I newid y data yn y siart cylch, rhaid i chi newid y data yn Excel. Gallwch chi ychwanegu rhagor o adrannau neu eu tynnu nhw drwy olygu'r tabl. </a:t>
            </a:r>
          </a:p>
          <a:p>
            <a:pPr algn="l"/>
            <a:endParaRPr lang="cy-GB" sz="14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496"/>
            <a:ext cx="6438886" cy="362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r="85139" b="45117"/>
          <a:stretch>
            <a:fillRect/>
          </a:stretch>
        </p:blipFill>
        <p:spPr bwMode="auto">
          <a:xfrm>
            <a:off x="5429256" y="1142984"/>
            <a:ext cx="1933575" cy="401479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3286116" y="3357562"/>
            <a:ext cx="2143140" cy="5000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000232" y="3286124"/>
            <a:ext cx="1285884" cy="12858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508" y="0"/>
            <a:ext cx="7415210" cy="785794"/>
          </a:xfrm>
        </p:spPr>
        <p:txBody>
          <a:bodyPr>
            <a:normAutofit/>
          </a:bodyPr>
          <a:lstStyle/>
          <a:p>
            <a:pPr algn="r"/>
            <a:r>
              <a:rPr lang="cy-GB" sz="1800" b="1" dirty="0" smtClean="0"/>
              <a:t>Arddangos data yn PowerPoint</a:t>
            </a:r>
            <a:endParaRPr lang="cy-GB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4071966" cy="1214446"/>
          </a:xfrm>
        </p:spPr>
        <p:txBody>
          <a:bodyPr>
            <a:normAutofit/>
          </a:bodyPr>
          <a:lstStyle/>
          <a:p>
            <a:pPr algn="l"/>
            <a:r>
              <a:rPr lang="cy-GB" sz="1400" dirty="0" smtClean="0">
                <a:solidFill>
                  <a:schemeClr val="tx1"/>
                </a:solidFill>
              </a:rPr>
              <a:t>Dwbl-gliciwch mewn maes a theipio'r enw a'r gwerth priodol. Ar ôl i chi orffen, cliciwch i gau Excel. </a:t>
            </a:r>
          </a:p>
          <a:p>
            <a:pPr algn="l"/>
            <a:endParaRPr lang="cy-GB" sz="14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85176" b="56055"/>
          <a:stretch>
            <a:fillRect/>
          </a:stretch>
        </p:blipFill>
        <p:spPr bwMode="auto">
          <a:xfrm>
            <a:off x="339875" y="2071678"/>
            <a:ext cx="1928826" cy="321471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357686" y="714356"/>
            <a:ext cx="4071966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y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Nawr, gallwch chi orffen y siart gyda mwy o olygu.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y-GB" sz="1400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r="85176" b="56055"/>
          <a:stretch>
            <a:fillRect/>
          </a:stretch>
        </p:blipFill>
        <p:spPr bwMode="auto">
          <a:xfrm>
            <a:off x="2357422" y="2071678"/>
            <a:ext cx="1928794" cy="321468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 l="38308" t="27228" r="24144" b="24320"/>
          <a:stretch>
            <a:fillRect/>
          </a:stretch>
        </p:blipFill>
        <p:spPr bwMode="auto">
          <a:xfrm>
            <a:off x="4500562" y="2285992"/>
            <a:ext cx="4135681" cy="300039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508" y="0"/>
            <a:ext cx="7415210" cy="785794"/>
          </a:xfrm>
        </p:spPr>
        <p:txBody>
          <a:bodyPr>
            <a:normAutofit/>
          </a:bodyPr>
          <a:lstStyle/>
          <a:p>
            <a:pPr algn="r"/>
            <a:r>
              <a:rPr lang="cy-GB" sz="1800" b="1" dirty="0" smtClean="0"/>
              <a:t>Arddangos data yn PowerPoint</a:t>
            </a:r>
            <a:endParaRPr lang="cy-GB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4071966" cy="1571636"/>
          </a:xfrm>
        </p:spPr>
        <p:txBody>
          <a:bodyPr>
            <a:normAutofit/>
          </a:bodyPr>
          <a:lstStyle/>
          <a:p>
            <a:pPr algn="l"/>
            <a:r>
              <a:rPr lang="cy-GB" sz="1400" dirty="0" smtClean="0">
                <a:solidFill>
                  <a:schemeClr val="tx1"/>
                </a:solidFill>
              </a:rPr>
              <a:t>I newid fformat y siart, dwbl-gliciwch y siart yn y gornel dde isaf. Bydd hyn yn newid bar y ddewislen. Cliciwch fel sydd wedi'i ddangos i roi'r canrannau i mewn a newid safle'r teitl.</a:t>
            </a:r>
          </a:p>
          <a:p>
            <a:pPr algn="l"/>
            <a:endParaRPr lang="cy-GB" sz="1400" dirty="0" smtClean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4743" t="6836" r="60432" b="83399"/>
          <a:stretch>
            <a:fillRect/>
          </a:stretch>
        </p:blipFill>
        <p:spPr bwMode="auto">
          <a:xfrm>
            <a:off x="5429256" y="1000108"/>
            <a:ext cx="3471887" cy="12858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r="73" b="390"/>
          <a:stretch>
            <a:fillRect/>
          </a:stretch>
        </p:blipFill>
        <p:spPr bwMode="auto">
          <a:xfrm>
            <a:off x="357158" y="2571744"/>
            <a:ext cx="5715040" cy="32029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>
            <a:stCxn id="17" idx="6"/>
          </p:cNvCxnSpPr>
          <p:nvPr/>
        </p:nvCxnSpPr>
        <p:spPr>
          <a:xfrm flipV="1">
            <a:off x="2643174" y="2214554"/>
            <a:ext cx="2786082" cy="7500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714480" y="2500306"/>
            <a:ext cx="928694" cy="9286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508" y="0"/>
            <a:ext cx="7415210" cy="785794"/>
          </a:xfrm>
        </p:spPr>
        <p:txBody>
          <a:bodyPr>
            <a:normAutofit/>
          </a:bodyPr>
          <a:lstStyle/>
          <a:p>
            <a:pPr algn="r"/>
            <a:r>
              <a:rPr lang="cy-GB" sz="1800" b="1" dirty="0" smtClean="0"/>
              <a:t>Arddangos data yn PowerPoint</a:t>
            </a:r>
            <a:endParaRPr lang="cy-GB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5643602" cy="1214446"/>
          </a:xfrm>
        </p:spPr>
        <p:txBody>
          <a:bodyPr>
            <a:normAutofit/>
          </a:bodyPr>
          <a:lstStyle/>
          <a:p>
            <a:pPr algn="l"/>
            <a:r>
              <a:rPr lang="cy-GB" sz="1400" dirty="0" smtClean="0">
                <a:solidFill>
                  <a:schemeClr val="tx1"/>
                </a:solidFill>
              </a:rPr>
              <a:t>Os oes angen i chi addasu'r siart, dwbl-gliciwch fel o'r blaen a chlicio Golygu Data yn y ddewislen. Bydd hyn yn dangos y daenlen wreiddiol. </a:t>
            </a:r>
          </a:p>
          <a:p>
            <a:pPr algn="l"/>
            <a:endParaRPr lang="cy-GB" sz="14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85176" b="55078"/>
          <a:stretch>
            <a:fillRect/>
          </a:stretch>
        </p:blipFill>
        <p:spPr bwMode="auto">
          <a:xfrm>
            <a:off x="500034" y="2428868"/>
            <a:ext cx="1928794" cy="32861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6274" t="27539" r="20900" b="20703"/>
          <a:stretch>
            <a:fillRect/>
          </a:stretch>
        </p:blipFill>
        <p:spPr bwMode="auto">
          <a:xfrm>
            <a:off x="3571868" y="2428868"/>
            <a:ext cx="4929222" cy="33493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500398" y="5857892"/>
            <a:ext cx="5643602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y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Yn olaf i newid maint</a:t>
            </a:r>
            <a:r>
              <a:rPr kumimoji="0" lang="cy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siart, cliciwch a llusgwch y blwch glas.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3964777" y="5536421"/>
            <a:ext cx="571504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UWCH/CYMUNEDOL/6.4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231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Sut i arddangos data yn PowerPoint</vt:lpstr>
      <vt:lpstr>Arddangos data yn PowerPoint</vt:lpstr>
      <vt:lpstr>Arddangos data yn PowerPoint</vt:lpstr>
      <vt:lpstr>Arddangos data yn PowerPoint</vt:lpstr>
      <vt:lpstr>Arddangos data yn PowerPoint</vt:lpstr>
      <vt:lpstr>Arddangos data yn PowerPoint</vt:lpstr>
    </vt:vector>
  </TitlesOfParts>
  <Company>Canon Lee Specialist Arts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Displaying data in Powerpoint</dc:title>
  <dc:creator>hutchinsb</dc:creator>
  <cp:lastModifiedBy> </cp:lastModifiedBy>
  <cp:revision>32</cp:revision>
  <dcterms:created xsi:type="dcterms:W3CDTF">2013-06-22T12:49:58Z</dcterms:created>
  <dcterms:modified xsi:type="dcterms:W3CDTF">2015-05-21T16:59:14Z</dcterms:modified>
</cp:coreProperties>
</file>