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58" d="100"/>
          <a:sy n="58" d="100"/>
        </p:scale>
        <p:origin x="-102" y="-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98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252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339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26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373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050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86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59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1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84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14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79794-802F-45DE-9B5E-9CA6AD6BC750}" type="datetimeFigureOut">
              <a:rPr lang="en-GB" smtClean="0"/>
              <a:t>04/07/2017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33A3-938E-4EF8-B52C-1EC7590B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19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GB" sz="3200" b="1" u="sng" dirty="0" smtClean="0">
                <a:latin typeface="+mn-lt"/>
              </a:rPr>
              <a:t>Y person 1af </a:t>
            </a:r>
            <a:r>
              <a:rPr lang="en-GB" sz="3200" b="1" u="sng" dirty="0" err="1" smtClean="0">
                <a:latin typeface="+mn-lt"/>
              </a:rPr>
              <a:t>a’r</a:t>
            </a:r>
            <a:r>
              <a:rPr lang="en-GB" sz="3200" b="1" u="sng" dirty="0" smtClean="0">
                <a:latin typeface="+mn-lt"/>
              </a:rPr>
              <a:t> 3ydd person</a:t>
            </a:r>
            <a:endParaRPr lang="en-GB" sz="3200" b="1" u="sng" dirty="0">
              <a:latin typeface="+mn-l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err="1" smtClean="0"/>
              <a:t>Dw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	</a:t>
            </a:r>
          </a:p>
          <a:p>
            <a:pPr marL="0" indent="0">
              <a:buNone/>
            </a:pPr>
            <a:r>
              <a:rPr lang="en-GB" b="1" dirty="0" err="1" smtClean="0"/>
              <a:t>Dw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Mae gen </a:t>
            </a:r>
            <a:r>
              <a:rPr lang="en-GB" b="1" dirty="0" err="1" smtClean="0"/>
              <a:t>i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Does gen </a:t>
            </a:r>
            <a:r>
              <a:rPr lang="en-GB" b="1" dirty="0" err="1" smtClean="0"/>
              <a:t>i</a:t>
            </a:r>
            <a:r>
              <a:rPr lang="en-GB" b="1" dirty="0" smtClean="0"/>
              <a:t> </a:t>
            </a:r>
            <a:r>
              <a:rPr lang="en-GB" b="1" dirty="0" err="1" smtClean="0"/>
              <a:t>ddim</a:t>
            </a:r>
            <a:endParaRPr lang="en-GB" b="1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err="1" smtClean="0"/>
              <a:t>Es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Ces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Roeddwn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err="1" smtClean="0"/>
              <a:t>Baswn</a:t>
            </a:r>
            <a:r>
              <a:rPr lang="en-GB" b="1" dirty="0" smtClean="0"/>
              <a:t> </a:t>
            </a:r>
            <a:r>
              <a:rPr lang="en-GB" b="1" dirty="0" err="1" smtClean="0"/>
              <a:t>i</a:t>
            </a:r>
            <a:r>
              <a:rPr lang="en-GB" b="1" dirty="0" smtClean="0"/>
              <a:t>	</a:t>
            </a:r>
            <a:r>
              <a:rPr lang="en-GB" dirty="0" smtClean="0"/>
              <a:t>	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61008" y="1209653"/>
            <a:ext cx="1751527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571740" y="1735540"/>
            <a:ext cx="1751527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571740" y="2261428"/>
            <a:ext cx="1751527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520223" y="4203992"/>
            <a:ext cx="1751527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520222" y="4691243"/>
            <a:ext cx="1751527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561006" y="5294402"/>
            <a:ext cx="1751527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571740" y="2761558"/>
            <a:ext cx="1751527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571740" y="5843042"/>
            <a:ext cx="1751527" cy="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5407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2440"/>
            <a:ext cx="11049000" cy="5704523"/>
          </a:xfrm>
        </p:spPr>
        <p:txBody>
          <a:bodyPr/>
          <a:lstStyle/>
          <a:p>
            <a:pPr marL="0" indent="0">
              <a:buNone/>
            </a:pPr>
            <a:r>
              <a:rPr lang="en-GB" b="1" dirty="0" err="1"/>
              <a:t>e</a:t>
            </a:r>
            <a:r>
              <a:rPr lang="en-GB" b="1" dirty="0" err="1" smtClean="0"/>
              <a:t>isiau</a:t>
            </a:r>
            <a:r>
              <a:rPr lang="en-GB" b="1" dirty="0" smtClean="0"/>
              <a:t>			</a:t>
            </a:r>
            <a:r>
              <a:rPr lang="en-GB" b="1" dirty="0" err="1" smtClean="0"/>
              <a:t>gallu</a:t>
            </a:r>
            <a:r>
              <a:rPr lang="en-GB" b="1" dirty="0" smtClean="0"/>
              <a:t>			</a:t>
            </a:r>
            <a:r>
              <a:rPr lang="en-GB" b="1" dirty="0" err="1" smtClean="0"/>
              <a:t>gweithio</a:t>
            </a:r>
            <a:r>
              <a:rPr lang="en-GB" b="1" dirty="0" smtClean="0"/>
              <a:t>		</a:t>
            </a:r>
            <a:r>
              <a:rPr lang="en-GB" b="1" dirty="0" err="1" smtClean="0"/>
              <a:t>cynilo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err="1"/>
              <a:t>d</a:t>
            </a:r>
            <a:r>
              <a:rPr lang="en-GB" b="1" dirty="0" err="1" smtClean="0"/>
              <a:t>ysgu</a:t>
            </a:r>
            <a:r>
              <a:rPr lang="en-GB" b="1" dirty="0" smtClean="0"/>
              <a:t>			</a:t>
            </a:r>
            <a:r>
              <a:rPr lang="en-GB" b="1" dirty="0" err="1" smtClean="0"/>
              <a:t>siarad</a:t>
            </a:r>
            <a:r>
              <a:rPr lang="en-GB" b="1" dirty="0" smtClean="0"/>
              <a:t>			</a:t>
            </a:r>
            <a:r>
              <a:rPr lang="en-GB" b="1" dirty="0" err="1" smtClean="0"/>
              <a:t>astudio</a:t>
            </a:r>
            <a:r>
              <a:rPr lang="en-GB" b="1" dirty="0" smtClean="0"/>
              <a:t>		</a:t>
            </a:r>
            <a:r>
              <a:rPr lang="en-GB" b="1" dirty="0" err="1" smtClean="0"/>
              <a:t>defnyddio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err="1"/>
              <a:t>y</a:t>
            </a:r>
            <a:r>
              <a:rPr lang="en-GB" b="1" dirty="0" err="1" smtClean="0"/>
              <a:t>mgeisio</a:t>
            </a:r>
            <a:r>
              <a:rPr lang="en-GB" b="1" dirty="0" smtClean="0"/>
              <a:t> am	</a:t>
            </a:r>
            <a:r>
              <a:rPr lang="en-GB" b="1" dirty="0" err="1" smtClean="0"/>
              <a:t>hysbysebu</a:t>
            </a:r>
            <a:r>
              <a:rPr lang="en-GB" b="1" dirty="0" smtClean="0"/>
              <a:t>		</a:t>
            </a:r>
            <a:r>
              <a:rPr lang="en-GB" b="1" dirty="0" err="1" smtClean="0"/>
              <a:t>ennill</a:t>
            </a:r>
            <a:r>
              <a:rPr lang="en-GB" b="1" dirty="0" smtClean="0"/>
              <a:t> </a:t>
            </a:r>
            <a:r>
              <a:rPr lang="en-GB" b="1" dirty="0" err="1" smtClean="0"/>
              <a:t>arian</a:t>
            </a:r>
            <a:endParaRPr lang="en-GB" b="1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err="1"/>
              <a:t>y</a:t>
            </a:r>
            <a:r>
              <a:rPr lang="en-GB" b="1" dirty="0" err="1" smtClean="0"/>
              <a:t>n</a:t>
            </a:r>
            <a:r>
              <a:rPr lang="en-GB" b="1" dirty="0" smtClean="0"/>
              <a:t> y </a:t>
            </a:r>
            <a:r>
              <a:rPr lang="en-GB" b="1" dirty="0" err="1" smtClean="0"/>
              <a:t>dyfodol</a:t>
            </a:r>
            <a:r>
              <a:rPr lang="en-GB" b="1" dirty="0" smtClean="0"/>
              <a:t>		</a:t>
            </a:r>
            <a:r>
              <a:rPr lang="en-GB" b="1" dirty="0" err="1" smtClean="0"/>
              <a:t>sgiliau</a:t>
            </a:r>
            <a:r>
              <a:rPr lang="en-GB" b="1" dirty="0" smtClean="0"/>
              <a:t> </a:t>
            </a:r>
            <a:r>
              <a:rPr lang="en-GB" b="1" dirty="0" err="1" smtClean="0"/>
              <a:t>newydd</a:t>
            </a:r>
            <a:r>
              <a:rPr lang="en-GB" b="1" dirty="0" smtClean="0"/>
              <a:t>	</a:t>
            </a:r>
            <a:r>
              <a:rPr lang="en-GB" b="1" dirty="0" err="1" smtClean="0"/>
              <a:t>profiad</a:t>
            </a:r>
            <a:r>
              <a:rPr lang="en-GB" b="1" dirty="0" smtClean="0"/>
              <a:t>		</a:t>
            </a:r>
            <a:r>
              <a:rPr lang="en-GB" b="1" dirty="0" err="1" smtClean="0"/>
              <a:t>profiad</a:t>
            </a:r>
            <a:r>
              <a:rPr lang="en-GB" b="1" dirty="0" smtClean="0"/>
              <a:t> </a:t>
            </a:r>
            <a:r>
              <a:rPr lang="en-GB" b="1" dirty="0" err="1" smtClean="0"/>
              <a:t>gwaith</a:t>
            </a: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err="1"/>
              <a:t>g</a:t>
            </a:r>
            <a:r>
              <a:rPr lang="en-GB" b="1" dirty="0" err="1" smtClean="0"/>
              <a:t>waith</a:t>
            </a:r>
            <a:r>
              <a:rPr lang="en-GB" b="1" dirty="0" smtClean="0"/>
              <a:t> </a:t>
            </a:r>
            <a:r>
              <a:rPr lang="en-GB" b="1" dirty="0" err="1" smtClean="0"/>
              <a:t>rhan</a:t>
            </a:r>
            <a:r>
              <a:rPr lang="en-GB" b="1" dirty="0" smtClean="0"/>
              <a:t> </a:t>
            </a:r>
            <a:r>
              <a:rPr lang="en-GB" b="1" dirty="0" err="1" smtClean="0"/>
              <a:t>amser</a:t>
            </a:r>
            <a:r>
              <a:rPr lang="en-GB" b="1" dirty="0" smtClean="0"/>
              <a:t>	</a:t>
            </a:r>
            <a:r>
              <a:rPr lang="en-GB" b="1" dirty="0" err="1" smtClean="0"/>
              <a:t>gwerthfawr</a:t>
            </a:r>
            <a:r>
              <a:rPr lang="en-GB" b="1" dirty="0" smtClean="0"/>
              <a:t>		y </a:t>
            </a:r>
            <a:r>
              <a:rPr lang="en-GB" b="1" dirty="0" err="1" smtClean="0"/>
              <a:t>byd</a:t>
            </a:r>
            <a:r>
              <a:rPr lang="en-GB" b="1" dirty="0" smtClean="0"/>
              <a:t> </a:t>
            </a:r>
            <a:r>
              <a:rPr lang="en-GB" b="1" dirty="0" err="1" smtClean="0"/>
              <a:t>gwaith</a:t>
            </a:r>
            <a:r>
              <a:rPr lang="en-GB" b="1" dirty="0" smtClean="0"/>
              <a:t>	</a:t>
            </a:r>
            <a:r>
              <a:rPr lang="en-GB" b="1" dirty="0" err="1" smtClean="0"/>
              <a:t>prifysgol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3559175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err="1" smtClean="0"/>
              <a:t>Cyfieithwch</a:t>
            </a:r>
            <a:r>
              <a:rPr lang="en-GB" b="1" u="sng" dirty="0" smtClean="0"/>
              <a:t>:	</a:t>
            </a:r>
            <a:r>
              <a:rPr lang="en-GB" b="1" dirty="0" smtClean="0"/>
              <a:t>	</a:t>
            </a:r>
            <a:r>
              <a:rPr lang="en-GB" b="1" u="sng" dirty="0" smtClean="0"/>
              <a:t>Translate: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He can speak French and Spanish</a:t>
            </a:r>
          </a:p>
          <a:p>
            <a:pPr marL="514350" indent="-514350">
              <a:buAutoNum type="arabicPeriod"/>
            </a:pPr>
            <a:r>
              <a:rPr lang="en-GB" dirty="0" smtClean="0"/>
              <a:t>She has got experience of working in a shop</a:t>
            </a:r>
          </a:p>
          <a:p>
            <a:pPr marL="514350" indent="-514350">
              <a:buAutoNum type="arabicPeriod"/>
            </a:pPr>
            <a:r>
              <a:rPr lang="en-GB" dirty="0" smtClean="0"/>
              <a:t>Jack went on work experience to </a:t>
            </a:r>
            <a:r>
              <a:rPr lang="en-GB" dirty="0" err="1" smtClean="0"/>
              <a:t>Theatr</a:t>
            </a:r>
            <a:r>
              <a:rPr lang="en-GB" dirty="0" smtClean="0"/>
              <a:t> Clwyd</a:t>
            </a:r>
          </a:p>
          <a:p>
            <a:pPr marL="514350" indent="-514350">
              <a:buAutoNum type="arabicPeriod"/>
            </a:pPr>
            <a:r>
              <a:rPr lang="en-GB" dirty="0" smtClean="0"/>
              <a:t>Ela hasn’t got a part time job</a:t>
            </a:r>
          </a:p>
          <a:p>
            <a:pPr marL="514350" indent="-514350">
              <a:buAutoNum type="arabicPeriod"/>
            </a:pPr>
            <a:r>
              <a:rPr lang="en-GB" dirty="0" smtClean="0"/>
              <a:t>She wants to work with animals in the future, she went on work experience to the zoo and she had a valuable experience</a:t>
            </a:r>
          </a:p>
          <a:p>
            <a:pPr marL="514350" indent="-514350">
              <a:buAutoNum type="arabicPeriod"/>
            </a:pPr>
            <a:r>
              <a:rPr lang="en-GB" dirty="0" err="1" smtClean="0"/>
              <a:t>Noa</a:t>
            </a:r>
            <a:r>
              <a:rPr lang="en-GB" dirty="0" smtClean="0"/>
              <a:t> would like to go to university next year</a:t>
            </a:r>
          </a:p>
          <a:p>
            <a:pPr marL="514350" indent="-514350">
              <a:buAutoNum type="arabicPeriod"/>
            </a:pPr>
            <a:r>
              <a:rPr lang="en-GB" dirty="0" smtClean="0"/>
              <a:t>She is applying for a job in a cafe in order to earn money and gain new skills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514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92</Words>
  <Application>Microsoft Office PowerPoint</Application>
  <PresentationFormat>Custom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Y person 1af a’r 3ydd person</vt:lpstr>
      <vt:lpstr>PowerPoint Presentation</vt:lpstr>
      <vt:lpstr>Cyfieithwch:  Translate: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 person 1af a’r 3ydd person</dc:title>
  <dc:creator>eden fenlon</dc:creator>
  <cp:lastModifiedBy>Guest2010</cp:lastModifiedBy>
  <cp:revision>6</cp:revision>
  <dcterms:created xsi:type="dcterms:W3CDTF">2015-11-05T22:33:13Z</dcterms:created>
  <dcterms:modified xsi:type="dcterms:W3CDTF">2017-07-04T12:55:15Z</dcterms:modified>
</cp:coreProperties>
</file>