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57D0A41-392F-4F24-934E-1552C8D59DF5}" type="datetimeFigureOut">
              <a:rPr lang="en-GB" smtClean="0"/>
              <a:t>22/04/2015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16098DD-42AF-4293-AE00-B5FF4B3DE4A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uk/url?sa=i&amp;rct=j&amp;q=kippah&amp;source=images&amp;cd=&amp;cad=rja&amp;docid=qN1PEnDi_b1rkM&amp;tbnid=fYSIYEp77KlSNM:&amp;ved=0CAUQjRw&amp;url=http://needlepoint.about.com/u/sty/showandtell/SNTbasics/Magen-David-Kippah.htm&amp;ei=PBI_Ue77GLOo0wX23wE&amp;bvm=bv.43287494,d.ZGU&amp;psig=AFQjCNFIEA3zRBbQhu3ko-8eOniCVtF0dg&amp;ust=1363174315027319" TargetMode="External"/><Relationship Id="rId3" Type="http://schemas.openxmlformats.org/officeDocument/2006/relationships/image" Target="../media/image3.jpg"/><Relationship Id="rId7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.uk/url?sa=i&amp;rct=j&amp;q=tefillin&amp;source=images&amp;cd=&amp;cad=rja&amp;docid=Co1lsMlOZcXCtM&amp;tbnid=5qt3uEDcTtOeHM:&amp;ved=0CAUQjRw&amp;url=http://commons.wikimedia.org/wiki/File:Tefillin_worn_by_a_man_at_the_Western_Wall_in_Jerusalem.jpg&amp;ei=sRE_UcHHMceY1AWhp4CgCw&amp;bvm=bv.43287494,d.ZGU&amp;psig=AFQjCNF1xdTWWoyWRa7Zdsw6FpYGUUitLg&amp;ust=136317418841142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g"/><Relationship Id="rId10" Type="http://schemas.openxmlformats.org/officeDocument/2006/relationships/hyperlink" Target="http://www.google.co.uk/url?sa=i&amp;rct=j&amp;q=kippah&amp;source=images&amp;cd=&amp;cad=rja&amp;docid=C51UKTKker4WrM&amp;tbnid=vl5Y3wuSriFCMM:&amp;ved=0CAUQjRw&amp;url=http://www.yourholylandstore.com/product_info.php?pName=black-velvet-kippah-with-menorahs-and-stars-of-david&amp;ei=3hI_Ue6lGI6r0AWBnICQDA&amp;bvm=bv.43287494,d.ZGU&amp;psig=AFQjCNEAPjFjt1YKmIWfue9pka15roHUqg&amp;ust=1363174489474072" TargetMode="External"/><Relationship Id="rId4" Type="http://schemas.openxmlformats.org/officeDocument/2006/relationships/image" Target="../media/image4.jp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uk/url?sa=i&amp;rct=j&amp;q=kippah&amp;source=images&amp;cd=&amp;cad=rja&amp;docid=qN1PEnDi_b1rkM&amp;tbnid=fYSIYEp77KlSNM:&amp;ved=0CAUQjRw&amp;url=http://needlepoint.about.com/u/sty/showandtell/SNTbasics/Magen-David-Kippah.htm&amp;ei=PBI_Ue77GLOo0wX23wE&amp;bvm=bv.43287494,d.ZGU&amp;psig=AFQjCNFIEA3zRBbQhu3ko-8eOniCVtF0dg&amp;ust=1363174315027319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.uk/url?sa=i&amp;rct=j&amp;q=tefillin&amp;source=images&amp;cd=&amp;cad=rja&amp;docid=Co1lsMlOZcXCtM&amp;tbnid=5qt3uEDcTtOeHM:&amp;ved=0CAUQjRw&amp;url=http://commons.wikimedia.org/wiki/File:Tefillin_worn_by_a_man_at_the_Western_Wall_in_Jerusalem.jpg&amp;ei=sRE_UcHHMceY1AWhp4CgCw&amp;bvm=bv.43287494,d.ZGU&amp;psig=AFQjCNF1xdTWWoyWRa7Zdsw6FpYGUUitLg&amp;ust=1363174188411429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.uk/url?sa=i&amp;rct=j&amp;q=tallit&amp;source=images&amp;cd=&amp;cad=rja&amp;docid=xv_Jeucxm-JyVM&amp;tbnid=uwJ4u0xWfV7zsM:&amp;ved=0CAUQjRw&amp;url=http://www.tallit-shop.com/weaving-creation-tallit-sets/weave-create/&amp;ei=5hM_UfkVw6jRBdvIgegL&amp;bvm=bv.43287494,d.ZGU&amp;psig=AFQjCNF28qPgRUHVYEBpsXVB1Q9kydpX_g&amp;ust=1363174745108022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.uk/url?sa=i&amp;rct=j&amp;q=mezuzah&amp;source=images&amp;cd=&amp;cad=rja&amp;docid=2a7uYstSuaVEOM&amp;tbnid=GfXGAbMIZmQLmM:&amp;ved=0CAUQjRw&amp;url=http://www.bluewhite.co.uk/index.php?_a=viewProd&amp;productId=291&amp;ei=sRQ_UbqlM8-S0QXwsICQBA&amp;bvm=bv.43287494,d.ZGU&amp;psig=AFQjCNG2i5IodyolxRuU7wiSU4u_PBSc4g&amp;ust=1363174953050434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o.uk/url?sa=i&amp;rct=j&amp;q=mezuzah&amp;source=images&amp;cd=&amp;cad=rja&amp;docid=dHFdjn7TfXErXM&amp;tbnid=0h3_GUmEV5UyFM:&amp;ved=0CAUQjRw&amp;url=http://public.getlegal.com/articles/court-upholds-condo-boards-removal-of-mezuzah+&amp;ei=1xQ_UbSuMoGc0QW-2YH4Aw&amp;bvm=bv.43287494,d.ZGU&amp;psig=AFQjCNG2i5IodyolxRuU7wiSU4u_PBSc4g&amp;ust=136317495305043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.uk/url?sa=i&amp;rct=j&amp;q=mezuzah&amp;source=images&amp;cd=&amp;cad=rja&amp;docid=2a7uYstSuaVEOM&amp;tbnid=GfXGAbMIZmQLmM:&amp;ved=0CAUQjRw&amp;url=http://www.bluewhite.co.uk/index.php?_a=viewProd&amp;productId=291&amp;ei=sRQ_UbqlM8-S0QXwsICQBA&amp;bvm=bv.43287494,d.ZGU&amp;psig=AFQjCNG2i5IodyolxRuU7wiSU4u_PBSc4g&amp;ust=1363174953050434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o.uk/url?sa=i&amp;rct=j&amp;q=mezuzah&amp;source=images&amp;cd=&amp;cad=rja&amp;docid=dHFdjn7TfXErXM&amp;tbnid=0h3_GUmEV5UyFM:&amp;ved=0CAUQjRw&amp;url=http://public.getlegal.com/articles/court-upholds-condo-boards-removal-of-mezuzah+&amp;ei=1xQ_UbSuMoGc0QW-2YH4Aw&amp;bvm=bv.43287494,d.ZGU&amp;psig=AFQjCNG2i5IodyolxRuU7wiSU4u_PBSc4g&amp;ust=136317495305043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29600" cy="1368152"/>
          </a:xfrm>
        </p:spPr>
        <p:txBody>
          <a:bodyPr/>
          <a:lstStyle/>
          <a:p>
            <a:r>
              <a:rPr lang="en-GB" dirty="0" err="1" smtClean="0"/>
              <a:t>Gwisg</a:t>
            </a:r>
            <a:r>
              <a:rPr lang="en-GB" dirty="0" smtClean="0"/>
              <a:t>/offer </a:t>
            </a:r>
            <a:r>
              <a:rPr lang="en-GB" dirty="0" err="1" smtClean="0"/>
              <a:t>Iddewig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07096"/>
            <a:ext cx="1422400" cy="1498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943087"/>
            <a:ext cx="1371600" cy="1816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943596"/>
            <a:ext cx="1511300" cy="1625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175329"/>
            <a:ext cx="1282700" cy="1549400"/>
          </a:xfrm>
          <a:prstGeom prst="rect">
            <a:avLst/>
          </a:prstGeom>
        </p:spPr>
      </p:pic>
      <p:pic>
        <p:nvPicPr>
          <p:cNvPr id="1026" name="Picture 2" descr="http://upload.wikimedia.org/wikipedia/commons/8/81/Tefillin_worn_by_a_man_at_the_Western_Wall_in_Jerusalem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007096"/>
            <a:ext cx="28098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0.gstatic.com/images?q=tbn:ANd9GcR1fMo9NWVVSr4SxCIpuhldT_miWPP9Y8cE0vJeCIUZu_WyV9uGcQ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21" y="5085184"/>
            <a:ext cx="1472405" cy="132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yourholylandstore.com/images/10277_kippah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526" y="5163513"/>
            <a:ext cx="2245407" cy="1415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14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29600" cy="1368152"/>
          </a:xfrm>
        </p:spPr>
        <p:txBody>
          <a:bodyPr/>
          <a:lstStyle/>
          <a:p>
            <a:r>
              <a:rPr lang="en-GB" dirty="0" err="1" smtClean="0"/>
              <a:t>Kippah</a:t>
            </a:r>
            <a:endParaRPr lang="en-GB" dirty="0"/>
          </a:p>
        </p:txBody>
      </p:sp>
      <p:sp>
        <p:nvSpPr>
          <p:cNvPr id="8" name="AutoShape 2" descr="data:image/jpeg;base64,/9j/4AAQSkZJRgABAQAAAQABAAD/2wCEAAkGBhQSERQUExQWFRUVGBQYFRgVFxUYFxgYGBcaFRQXFRcYHCYeFxkjGhgXHy8gIycpLCwsFx4xNTAqNSYrLCkBCQoKDgwOGg8PGiwkHCQsLCwsLC0sLCwsLCkpLCwsLCksLCwsLCwsLCwsLCwsKSwsLCwsLCwsLCksLCksLCwsLP/AABEIANUA7AMBIgACEQEDEQH/xAAcAAABBQEBAQAAAAAAAAAAAAAAAgMEBQYBBwj/xAA9EAABAwIDBQYFAwIGAQUAAAABAAIRAyEEEjEFQVFh8AYicYGRoRMyscHRB0LhI/EUFVJygpIzJGJjssL/xAAZAQADAQEBAAAAAAAAAAAAAAAAAQIDBAX/xAAkEQACAgIDAAEFAQEAAAAAAAAAAQIRITEDEkEiBBMyUWGBM//aAAwDAQACEQMRAD8A9tQgITGCEIQAIQk1aoaJcQBzQApCpMb2tosMN7535d3iqDG9vD+zf8oA9yT52hT2Q6ZuiUzVxbG6uAXnT9v1qh7zjvMDcN329QodfHvN3E+EzG/wnTcl2HR6RW25Sb+6fDqybPaKla+ui89p4iIzGAdfCfZSaO0GkGG7xfUxw5cEWwwbhnaGmd6dp7ZY4wJWPwZLh3YNo3W8t3BTsHiCw6RxH5TyBqP8e2YShjW8/T8LNvxG+w480Mx8i1hxOnqfsixGqDwd66s3Q2m7iPP7b1YYfaw0P36CdhRaISadUFLhMRxCEIAEIQgAQhCABCEIAEIQgAQhCABCEmpUDQSdBdAEHbW2G4akXuvGg3nwCwe0u0dTETJyDcNBoZPPqyb292lbUqkjvjQaQL2IE3P081nMTtEnfeTEzqRv8VDkWkW3+CAbqAG6jXcCOuaVWq07O3CbcSBmjq6yztpvBNyZ3Hq6h4jbJeIOo6+6SaB2aSttm8aAxJ4m4P1ATRxl5nw3hZiltAiyfpY2/wBkNgkaariSeYtHW7RO4HGHTRUtLEmARopzSYDoImcoAlzyNzG6u8dOJRG5OkN0lk1uEx4jgeO/z471Mwm0mRdxcXSGtbJk+IEDdcrmwqDKLAXCXnUSYvx4mItpwV9Q22IgNAHANHvuH91qui3kxbb0VeD2PVqn+qGMaZsyrnI3CYYLxfVWFfZGHpyXhzzlLrZtBuEW8Bqb6pvF7QcNIEcvtoqpm1mviWuIdcOa1xaSDE5vMqk03ol2vTQ0KeGJENF4IBdFjoYJn1G5OtwVLNYuHKQR571W4F9MHNlhxaBJGoGilYuuTBaNLmwMjgBPuik3SDs0ic3BOZ8htwn7H8qQ3EwYdb16jnKpMBtOq0hjhJJcJI0AJibCZEaDjc6q7ZVmzm28CRfiplGhqVj5CSuNZA7unD8fymqmKDTDgRNgToTw5FSWPIXGunRdTAEIQgAQhCABCEIAEIQgACqe1WKbTwtUvdl7pjiTuAU7H49lFhfUIDR1C8L7ZdsamLqOgltIGGtEgnxOvpxUylRUVZT0nZCXXEkkib34iSAVKdWtflw9+CpxVAuZ5Drco1baXCFgatljWxR8evqodaqD4qI7FSkfFVJE2SM6dpVuahSnsJTLyeDQXO5NH3JIaI3uCqrFZqti4N9XKGwS+cjRqY1cbQ1szc8D4re7A7NtwzZPeqO+dxF76iTeOZ4eQgdk8K3D0WzIc8AmRBA1Db7hf1JV2MaBv+qtz6rqv9Mq7PsyNjqrsxDWujK67QT3iDFgLCxM8YC7gqVTPmJIZlaYMzm/cSSTG619DrKfOLnej4/NT3xSH1/ZOc0PbBcRO5VzdjOa4OD/AJQ4NBAGUOAENI0AyjmnadbmfK3vqpNOtHWv3TU2hOIvA0hTYG8NzRblqU+MWBpE8p/tw3pAcDqPPrr7O5Bu6+idt5FSWCRT2kZv7gfQDTzUxmPO4SOuZt5LyHa+2MW3abqbKuUFzQ1r8wpwGZhuvPeEibmBor6h2uqUDGJYGCAS9kubJMf8dRxEzdauDSsnsro9JZjfLzUgw4QRINiDcFYvAbeZVbmpOa5skSDmEix+itdn7WgwT7HwMys7KLTEYVzYdStGrToRy4FO4XFh4tqLEHUHgQl0MQHSPvPuouIw5BkGHiYd+117Mdxtv3eyaRV3smoTGExYeDuc0w5p1BT6ABCEIAEIQgAQhCAMD+q2OAp06YNySY/K8f2jWA9/M/ifdbz9TK5OLIO4ADhGp+g9V5ftDEZnG9tBC5nmRusRGKuJzHkm86THCwRotDM7mSg5NAkpWiBDrXrYdh9nl1UG2UBr3nW3zU27wLQ7mCeCyWBoGo+AJgOceGVozOk7hAXo/wCn+G/ourOcS6o5xOsC+a3mfKIWiwnIl5dGybUTbqDXGYjrf1uKhbQxvw2F2gA/t14qENqvBhzZADbyBEie8P23G/jZZKLeRtpMtDg+BPndBpuHCPHqE3SxWcSPfqydbP4+3290ijtLNw+iktqltyPcSmA/n+ev5Vdjdv0qMhzwCNRqfQJpN4Qm0tl7T2iN0+/X9ilOx0b/ALevX0WExPb0kxSpknifsG3PruUZ20MbVmP6Y5WPDm7ju3Fbrgn7gxfLHzJU7Qxr6m1XFzh3am8gtDWNmADAJgRyMxotDj9vUXMdSe7O14LXABxkHeNCCdLH+Mb2bwX+JxuWoHfvc6C2Q4ED+oTIg3Ei+YhemYTs5h6YtTaf93eHlmkRHCFr3jHZDjKWjB4XEvpVS7CVHtZd7mOAc0SL92YjKBBdJtKvsL26rVn5aXw5FwJ1FhbMQDrp7LYtwzS3IWjKQQWkCCCLgtNjKyvansQHTWw4c2q0h2QEAOJcDIneIJEReElywb/Eb45V+RbYHa+Op95xZlALvktAk7tbDcvROz21TiKAcYzXByggT4G4K8UwPahwpua85azZBiAJzOAIym4EaXExxXo3YXEZcPTiLkzMj9x4+V1tyU+O69MYWp1fhqMSMp+K0SWiKgH7mj6ubqOUjgptKoHAEGQRIKakHvfTx1TODpik4snuulzAd15c0chNuRXKdidk1CEJACEIQAFCEIA8Y/Vo5MVUdxptA8XSD7LyjNmPIafcre/rBjCcZVE72AeTY+59VhMmVseZ/Cx9ZoIJSDfw+q452q4TZMkXnTcrobZcCYFjs3EBtPE2Jc6mGNI3BzpqTwBDR5Ar0rsMP/RsmdTE2HlymR4grzjZOJa2ji5jO6nTayf9Jc74seWUea9E7GY5r8M0NJJbZ08TeeuBVy/5kL8y22lhHVAIAMQRMxI0JA8vVVf+VOcS1wAzva6qWgy8NYAJO64Fha/ir+OuutEZuuvP2WcZtFuCYNIaB7daf3S3VLW66+6p8fiiaoaJyta5zyBMmIDRp3rkxyUTA1XgsAL5qNa6HBsstc1CLZiSfTWyfTFi7Z0aAO666uqjanZynVzOAh5kg31iBPIRpPFWjB1+et6UKnn7D+f5Uxk4u0XKKlhnnxwVbCS5ze6coJ/bNj62i9rFTztlpovdn+G4NedA4tLf3Rodxi03stjVph4hwBGtxodxvofTUrCdsti08O0PHykta1kTcAkkk8gOO9dkeWPJiWGcsuJw1okfpdTGSvULe8XBoM8GzlDeROu/NyW+zdf2Xn/ZDb9OhS+G6Q0lzg7WxGbvc5tpvW4ZWa9o0IItwvpfd5FYcsXGWTWElJYKpu0nEvcC0N+K2m2Se8fljTUuIA4kHkVcbN2gXRIyneJBg6EEiwM8tyg4nZjg4OY4kW7jzIs6TE6H/wB0kwAl7Gwfw6YBJJcS5xIuXOMk3433pScatCSdmf7c9nWgsr0gGuJOeDq8ulrjAn/UJi5y7lfdge0AqURQMNq0GgOBdOYSYd4kAEi0HkoHbd5FBomAXiZIkiCRAJ0kcdwVf/lr206WKog/HosHdzHK4SZmRrBdMEaldUV24lZhJ1yHr+DxE6kHTTX1FlIrEnQi0RpZ2tzz/KzXZfbzMVSFRjpGjodMOgSCAIiIOuhVs/E5agBJyugQ4AZjBJM62sZjdxWSXjNbrJc0KktBOu/x3pajUalxwd9d465qSoNAQhCABBQuVNDCAPnP9SmztCoOBHXXBY/EPufH2C1nbJ5djaxO5x9rflZCoe8eut3qsEaMbI3LrGyTwFgutF046wAVkjNZ8JI08UjUp0oEWHZ6mHYhrHCQ4Pn/AIsc/wD/ACtV+lxJD5MAACOfPgRf/ssRhMSWVGuBy5TryILXeoJHmtX2PqVKONdRMauzX5ZoHE2HoVqsxaIf5I9LJSS4dW6/hJaVn9rbRINUmWsYGtBaJcaj3AAM4m483hYQj2NZOi2xmymvg3BFxBiCQRPlPPRIwOz8jsxiYDZ3kDnvjy0UTAYh/wAR1MkOLTJsbNJ7smLui5/3aqzq4jKJ3dR47lcm1glJPI9110NEl/XXWqj08W18gO03Ddprw9tCpDHeX16/CyqjQ6w9ddXXn/6m41+alTtkgvsblwt3hwAMj/ceC3xd5ddcdF5P2yripjn5nd0ZGEgfINXAD90ZnHmStOPZM9Glw+xG1MPRkhpawZSDIvE946+v7ijCY2tg6jWvJdSue7c5QMo1gt1aYmO8LqqHa+AKeHw5MABtjuAAhjBcXiJ/cE+NjbSxfzAUmO1BhtpucrZcbjfy3FdXelUtHL0d2tm3w/aTDmnnNRrRac5AIMAxeOMWB0Kg4z9ScKz5XPqH/wCNpv5mAbLBs7NilWy4gOiYOW2psSbmIvpK0mA2NhsoLKbHA3BcMx4n5s0cN2izfElnwv7nnpWbU7SnGuHw6cZbMEyXOdr3W+AHqrDZv+Z1XWmkNdGUx5ABzx6b1zY9L4mOkQWsJJMWEDKANw5cmlbuk+I+2n3Givkn9tKK/RPHFTuTIHZnZeMo4jOfhlriDVmo8kme86BSb3o5wZW4rgGDoWmZ0kfuac24wPQKkquLCHg910eIMK6weIzNmxH/AB/JUfcbdlOKSJLcR3dflcw6zab+FiVcrICs5/xqQsHBzGOlph2UFpIiQJj0Wg2Di/iYek+Zlouhqiou0T0IQpKBCF2EAfP/AOqDQMfVAETr6D8rAVmL0r9V8GW497joQ0+RAHXgvOqrfa3v/CxWzR6G6Qv1uumsS65633TtI38/aU1Xb3lRPgimEklOHr0TLkCE1LgjjK0NXah/xLMSwEB5aTO5/wC5pO8ZmnyCzw3qzwDw7DV2E99rqVRngC5r4/7j1WkHTJas9hw2ID6bXD9zQfUSq7GbIcTmY9zTECL8CYneYibblC7E7WFTDhs95lj4Ekj8eS0Gfrrqyydwk0jVJTVkTZ+Fyue4i7jfXhG/QfwmNvVC5oZnDRYvdMQ0XdB4x46qxL+PXX2TVegx4Ic0GdZ6v76IjL5WwlH40ijrta0l5ZDviltMNd80hrcz+cZrTYHRaOhTgAe/XWqrWbLaDI0Di7wJ1I568NysR111qnOVpIUI07Fu+UwbwY4T9/fQrIbP7AUw8vruNVziXOHyszOkuMC+pO8aLVnrrrVJceuurKFJrRfVMawuBp0xkptawcGgDzt/OgU9lQWi/L6cVHY2Lnkhx4JWFEfbWz24inlM2kt8QCBOtrysbgsa+g74dbMAIA3hsTMG4NzuOvgty5/R9Lf3VZtvYjcRBJhwENPn4id+86ro4uVL4y0YcvG3mOyu7EUgfiVdDIaBJjc7frcjetYHX+nhx6KrdibP+BSaz92riN7j6GPwrFvDy/uo5ZdptlccesUmWODrBwLXXB1B+3Px9VJwVX4bnMduu02mOVlV0nQRFvDX161Vo0fEbb523HlqJCSE0LwtIjEhzTLSZuRI4gcASGnxHpb9kWFtFzT+2pVaOQDyB7KrwGNl/em3iPHUbrqT2E2h8WnVImPiOInWDcTziFp2tEpUacIXALrqChQC6urhKQjz79Wdg/EpsrNBLm910XsJcD4C8rwrGU4c7kfwvrDFUBUY5jhIcCD5iF81dp9kmniKjZBDS8A8csiVlJU7NYu1RmQ2NOty7WEldd8x4Aj6p14BFuaYiKRf2TFcXUyu2/v17KLiHApoTGmJdF+Ug8OikO0QEyS2pYp+Hcx9NxDHtDmkcD8zT/te0gjkF6psvGirSa9twR6HQj1HsvHqNXM34ZPdnM2f2uOsHcDv5gFajslt6pRrDD1Ia0Egg2IcYFzpEgWHE6q5LvH+hF9X/D0Rw9uuvNM1agaC46dT1yTmeVA2nRLmFgmDqRw+/voVzxyzd4RFp7fAALmnKQDmaLAF2WOMz4TlVpQxIdp6dfzuWdNUzmyva5lMtYwn+nZ3dJ3Z4AO6MvNXOysNkpgEkkiSd559TuWs0kjODbZNceuurrjWyuTCVp1/KxNjtSr114pI1663JPj11CU2l19ECBxt6flAFuoRiKoY0uMW4njp1KTh8U10gESDBHOxj3CqnVkdlocYeurJx1QAgTc2HX4XA2Iv19dVS4ioaj3TJBytblI7oE1DUfcQ2W5eJvuKcY2KTo0rAI66+il4LEhrh4z5xbr6qgw2IIpBxJIAEWIJG6RuPJJwld2eCZnVuha4AOMTqIc2efimkQ2aHb9Q0qGIe2WxSc9padDofSZ81I/St04Y/wDH/wCoVF242r8PAOET8X+lcwQHsdmI4kAcva+h/SyhGEB/1R9Fp+hLRs0IQmB2UEriEAN4l0MceR+i+e+0+r+MuPkf7L6Fr08zSOIK8J7cYLIavIO+oAWXJ4a8fp50d8c/ZFGtAg8euuS41t/U+0puruTIJBZv5fdQqrYU6gZafA/WQo1ZA2RibI3JTxCSSmQBE66KyfiTVLHD/wAzQ0OO98Wa7/dAAPkd8KuXQ8gyCQdxGqqLpg9HonZHtSaoLKpALRYnfGuY8YjhoVq+uuuK8mxlZlYtq0+7V7vxWaAvAhz2HSDExP1Wk2J2xLMzMUS1wiJaeQuPC8773uEpQv5IuM6wzaPotOo/jf8AYeiX111uUbB4gVGhzDLTob+HXgnnu3BYP9GtHWmTyGnj6rpKUOXXVlzrr0QAlzwOvx4J5vX0VFtDGS+5y0qYL6jzpA3DnafCeK7gMU9sDMHtcA5gIh8OuZZ+0CQL3tdadMGffI/th8lucOyBzSQ392kA6Q0HKT4cJTNCoXvZ8rnnM4vYCAKZccniTAvF4J3hW7nBwgiRv4cfTRN0qDWSRy8AAmp4JcHY5mAMWvx5a8kzX2U1zs3Gc3MGCZ9FWVaznvJcHZS4MaG6ie86oTMhto8eKtNk181NpJDtIcBE8wOCKccoL7YJdSjmaB/EcEnZeBdTnOS4gBoJnSZ/jnAT5qaKj7Qdqhh+6INSMwG4A2BPv6JK9A16U/b/AG78apToMMinJd/uJywJ4AH/ALL2PsNgzTwdMERYfReCdjtnOxONpsdJJLS6dTETPovpilTDWgDQAAK1sXgpCEKhAhC4SgDq8l/UXAguqADUH6fwvWVh+3WA787nfU2WfIriacbyfPlRhnTekVWSr/a+yfhEmLGQPWfYFZ/Pfz/spTsco0Lwz4Ma9SmntXHvgyNxTkiRwVEkeq26Q9qecLjxSHoJGkLsJIKYhYdFwrV2PZXpMbVtVpjKx8WezVrXRoW6AmxHNVTggJp0DRqezW334ZwZUByvjKSe6AHd4t8JMgHWJXoOExbXMD2kEOEg8tx8DqvJcJtXK006rfiUnEFw0e0i2em7c4c9YhTMFtF9N/8AQrBzbfOHMAj/AFAi1rSPVVKKnrY4ycN6PUXPlK669FiafbapSeWYilDpBPANMQW7nDW8rRbN29SrtlrvEGxF44rFwaybKaeBzGbLDoc05XCRPjAPtInmlYLCkPNR13HSdwiwG8Cd3NP/ABhxt0U4x3FLs6oOiuxw2KHOkR+FHdX3JQrKR0Q6uygXkgkBwIcJMEEAaazr6nmrEANHQVVi+0FGmYc8TwF/os/tXtoQYa1zdDeziPDcDGu8aLWpS2ZXGOi22t2xp0x3HB5mAAbCN5hYXHbSfWqOqPjMTuEDSAolbFF5FmtAnK1gytbOsDiYEkkm3IJAN0Y8EemforhM2OL9ctM67r28V7svL/0Q2RkpVKxHzQ0eA1XqAKtaEwQhCYgRCEIAFR9rcLnozvaevorsBM46lmpvHEFJjTpnh+28IDTdwD/qD+B6rAbWwOUyF6Vtq3dizi4HkbET5iFj9p0gQQuK+sj1FBTgZQmRCXSNh4O/KTWokO68khpXUebJU6HHGZSQZJCW5sFNNNzKBHHb/BJal1NUhMkWNFyFwGyUEDBdnhZIcV2UATf83eaYpvy1GtnKXg5mjgHA6cjMJOFdTkhz30wd4AcBv7zdSPC6ihy6qUmhUmWVfHvkZa+fLcfOBy+ceytsH2gxBaW/Hogm+ao8NI5DN4e+qy/JLAQ5WCRa1Np1SYdiLbywlw8rgOS8btdpYGtrVakaDLkbwvLj7DzVM4pLUd2FEpuNc0y3uniILvJxuPJR3VCSSSSTqSSSeZJ1SXFdCluxrAphUnZ+H+JVpsAkueBHmAoiv+xmHnEtduZJnmRA+pUt0rLhHtJI+jey9OlRw1OmzuwBM8d99FdNjcvNaW0XESIceOh9RBVhg+1bWEAuc0nUG/uLpLkR1z+je4s3aJVRgu0NNxDSbnTmOIVs103WqaZxyhKDpnShBQmQCCEIQB492lw2Ss5jt7wPVwWM2mBndAgSbL039QdlkYhtUDugF55lo/IC8u2ge8ed/W645r5Hq8DuJQ4+ldQa1KI5kK5fRzHwScTgDl0uLq1KjLl4+ytFPOvlCQd3NdqMSCdxWpws7Udb1SCU44Jt6YjgCW1JDrICBHCblKASX6olADoC44pAcuAoHY61dBSC5cz2QFiyUEpIKS5yAFtQXJBKVTbKAHqFEuMLUbOhggdFVODw2VsnUqbRfBC5+SV4PV+l4uq7PZstnY5zY3jelbapWDwbH2O8Sq7Y+J5q9d32FhMgjXnxUI62c7ObSaQGPfDmnuncZ3HgtzQ245jQ0yY0PLcvIaVT4b43g3C3WF2w3IJVRZjKKls9RQhC7DxAQUIQBT9qNmfHw72j5gDHpcLwOrs2rUe6GHu2NrCP7L6UTTMMxujWidYAv4rOUOzs34uZ8aao+aRQDYHNWFWkHMB9V6R+oH6fh4OIwrIeJNSm3R41L2Dc7iN/jr5rRJawjmQuWScXk7ITU1aKHaWzhqFS16Nx7+q1uJbKzuPpZXHgVrxyvBz80KyQ6juvomYTspoBbHKzrmrkrjjdCBAVxKekhAAVxdcFwJgdJXJXCg2QAsuXBqkhOUKZMAalINhErSbA2C1//leKcgZJ0JOk8lqOw3Yak5pqVYe/UN3AcuJ68artVsl1CsY01b4LGU70ejw/TV8pje0dlPpOh4idCLtI4g6FV8kKZs3tM5g+HUAqUybtd9QdQfBT6myGVm58M7Nxpn5x4f6gsmqO9NPQxsmrDuPJbHDw4ddSsPhKTmv0IjVbDZtaRCSGyn2xQ7+bU71MwGM7gk+6XjKckjXgo7G8gUyT31CELuPABCEIAEIQgAXjn6i7JbQxBLNKneI3AnWF1Cy5V8To+nfzMRqomMoB1ihC5Vs7ZK0UVahlkcJUTihC60ebIS43QChCZBxyA5CEwOoCEJAJ3oK4hMBxjZXrvYfsfQbhviOGd9ZpBLgO611i1vDjOvohCymdv0sU22yF2LxbmuNOZyOc0Hf3TE+a0HbPCNqYcVCO9cW+qELF+npx0jyjF0oNk1QxTmGWkgjeEIVLRhLDwWZ7S1n2cQ7yE+uq0vZiuS4EoQlJFwbayTdoGHujcfVQazr/AMrqFLNEf//Z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6" name="Picture 4" descr="http://t0.gstatic.com/images?q=tbn:ANd9GcR1fMo9NWVVSr4SxCIpuhldT_miWPP9Y8cE0vJeCIUZu_WyV9uGc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348880"/>
            <a:ext cx="3665085" cy="330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83568" y="2456875"/>
            <a:ext cx="41764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Kippah</a:t>
            </a:r>
            <a:r>
              <a:rPr lang="en-GB" dirty="0" smtClean="0"/>
              <a:t> </a:t>
            </a:r>
            <a:r>
              <a:rPr lang="en-GB" dirty="0" err="1" smtClean="0"/>
              <a:t>yw</a:t>
            </a:r>
            <a:r>
              <a:rPr lang="en-GB" dirty="0" smtClean="0"/>
              <a:t> cap </a:t>
            </a:r>
            <a:r>
              <a:rPr lang="en-GB" dirty="0" err="1" smtClean="0"/>
              <a:t>bychan</a:t>
            </a:r>
            <a:r>
              <a:rPr lang="en-GB" dirty="0" smtClean="0"/>
              <a:t> </a:t>
            </a:r>
            <a:r>
              <a:rPr lang="en-GB" dirty="0" err="1" smtClean="0"/>
              <a:t>sydd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cael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wisgo</a:t>
            </a:r>
            <a:r>
              <a:rPr lang="en-GB" dirty="0" smtClean="0"/>
              <a:t> </a:t>
            </a:r>
            <a:r>
              <a:rPr lang="en-GB" dirty="0" err="1" smtClean="0"/>
              <a:t>gan</a:t>
            </a:r>
            <a:r>
              <a:rPr lang="en-GB" dirty="0" smtClean="0"/>
              <a:t> </a:t>
            </a:r>
            <a:r>
              <a:rPr lang="en-GB" dirty="0" err="1" smtClean="0"/>
              <a:t>ddynion</a:t>
            </a:r>
            <a:r>
              <a:rPr lang="en-GB" dirty="0" smtClean="0"/>
              <a:t> </a:t>
            </a:r>
            <a:r>
              <a:rPr lang="en-GB" dirty="0" err="1" smtClean="0"/>
              <a:t>Iddewig</a:t>
            </a:r>
            <a:r>
              <a:rPr lang="en-GB" dirty="0" smtClean="0"/>
              <a:t>.  Mae </a:t>
            </a:r>
            <a:r>
              <a:rPr lang="en-GB" dirty="0" err="1" smtClean="0"/>
              <a:t>nifer</a:t>
            </a:r>
            <a:r>
              <a:rPr lang="en-GB" dirty="0" smtClean="0"/>
              <a:t> o </a:t>
            </a:r>
            <a:r>
              <a:rPr lang="en-GB" dirty="0" err="1" smtClean="0"/>
              <a:t>wahanol</a:t>
            </a:r>
            <a:r>
              <a:rPr lang="en-GB" dirty="0" smtClean="0"/>
              <a:t> </a:t>
            </a:r>
            <a:r>
              <a:rPr lang="en-GB" dirty="0" err="1" smtClean="0"/>
              <a:t>fathau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gael</a:t>
            </a:r>
            <a:r>
              <a:rPr lang="en-GB" dirty="0" smtClean="0"/>
              <a:t>, </a:t>
            </a:r>
            <a:r>
              <a:rPr lang="en-GB" dirty="0" err="1" smtClean="0"/>
              <a:t>ond</a:t>
            </a:r>
            <a:r>
              <a:rPr lang="en-GB" dirty="0" smtClean="0"/>
              <a:t> </a:t>
            </a:r>
            <a:r>
              <a:rPr lang="en-GB" dirty="0" err="1" smtClean="0"/>
              <a:t>mae’r</a:t>
            </a:r>
            <a:r>
              <a:rPr lang="en-GB" dirty="0" smtClean="0"/>
              <a:t> </a:t>
            </a:r>
            <a:r>
              <a:rPr lang="en-GB" dirty="0" err="1" smtClean="0"/>
              <a:t>rheswm</a:t>
            </a:r>
            <a:r>
              <a:rPr lang="en-GB" dirty="0" smtClean="0"/>
              <a:t> </a:t>
            </a:r>
            <a:r>
              <a:rPr lang="en-GB" dirty="0" err="1" smtClean="0"/>
              <a:t>dros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gwisgo</a:t>
            </a:r>
            <a:r>
              <a:rPr lang="en-GB" dirty="0" smtClean="0"/>
              <a:t> </a:t>
            </a:r>
            <a:r>
              <a:rPr lang="en-GB" dirty="0" err="1" smtClean="0"/>
              <a:t>yr</a:t>
            </a:r>
            <a:r>
              <a:rPr lang="en-GB" dirty="0" smtClean="0"/>
              <a:t> un </a:t>
            </a:r>
            <a:r>
              <a:rPr lang="en-GB" dirty="0" err="1" smtClean="0"/>
              <a:t>fath</a:t>
            </a:r>
            <a:r>
              <a:rPr lang="en-GB" dirty="0" smtClean="0"/>
              <a:t> – I </a:t>
            </a:r>
            <a:r>
              <a:rPr lang="en-GB" dirty="0" err="1" smtClean="0"/>
              <a:t>ddangos</a:t>
            </a:r>
            <a:r>
              <a:rPr lang="en-GB" dirty="0" smtClean="0"/>
              <a:t> parch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Dduw</a:t>
            </a:r>
            <a:r>
              <a:rPr lang="en-GB" dirty="0" smtClean="0"/>
              <a:t>. Mae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gorchuddio</a:t>
            </a:r>
            <a:r>
              <a:rPr lang="en-GB" dirty="0" smtClean="0"/>
              <a:t> y </a:t>
            </a:r>
            <a:r>
              <a:rPr lang="en-GB" dirty="0" err="1" smtClean="0"/>
              <a:t>rhan</a:t>
            </a:r>
            <a:r>
              <a:rPr lang="en-GB" dirty="0" smtClean="0"/>
              <a:t> </a:t>
            </a:r>
            <a:r>
              <a:rPr lang="en-GB" dirty="0" err="1" smtClean="0"/>
              <a:t>agosaf</a:t>
            </a:r>
            <a:r>
              <a:rPr lang="en-GB" dirty="0" smtClean="0"/>
              <a:t> at </a:t>
            </a:r>
            <a:r>
              <a:rPr lang="en-GB" dirty="0" err="1"/>
              <a:t>D</a:t>
            </a:r>
            <a:r>
              <a:rPr lang="en-GB" dirty="0" err="1" smtClean="0"/>
              <a:t>duw</a:t>
            </a:r>
            <a:r>
              <a:rPr lang="en-GB" dirty="0" smtClean="0"/>
              <a:t>,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gwahanu</a:t>
            </a:r>
            <a:r>
              <a:rPr lang="en-GB" dirty="0" smtClean="0"/>
              <a:t> </a:t>
            </a:r>
            <a:r>
              <a:rPr lang="en-GB" dirty="0" err="1" smtClean="0"/>
              <a:t>dyn</a:t>
            </a:r>
            <a:r>
              <a:rPr lang="en-GB" dirty="0" smtClean="0"/>
              <a:t> a </a:t>
            </a:r>
            <a:r>
              <a:rPr lang="en-GB" dirty="0" err="1" smtClean="0"/>
              <a:t>Duw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Mae </a:t>
            </a:r>
            <a:r>
              <a:rPr lang="en-GB" dirty="0" err="1" smtClean="0"/>
              <a:t>dynion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gorfod</a:t>
            </a:r>
            <a:r>
              <a:rPr lang="en-GB" dirty="0" smtClean="0"/>
              <a:t> </a:t>
            </a:r>
            <a:r>
              <a:rPr lang="en-GB" dirty="0" err="1" smtClean="0"/>
              <a:t>gwisgo</a:t>
            </a:r>
            <a:r>
              <a:rPr lang="en-GB" dirty="0" smtClean="0"/>
              <a:t> </a:t>
            </a:r>
            <a:r>
              <a:rPr lang="en-GB" dirty="0" err="1" smtClean="0"/>
              <a:t>Kippah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fynd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Synagog</a:t>
            </a:r>
            <a:r>
              <a:rPr lang="en-GB" dirty="0" smtClean="0"/>
              <a:t> </a:t>
            </a:r>
            <a:r>
              <a:rPr lang="en-GB" dirty="0" err="1" smtClean="0"/>
              <a:t>ond</a:t>
            </a:r>
            <a:r>
              <a:rPr lang="en-GB" dirty="0" smtClean="0"/>
              <a:t>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 smtClean="0"/>
              <a:t>nifer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gwisgo</a:t>
            </a:r>
            <a:r>
              <a:rPr lang="en-GB" dirty="0" smtClean="0"/>
              <a:t> </a:t>
            </a:r>
            <a:r>
              <a:rPr lang="en-GB" dirty="0" err="1" smtClean="0"/>
              <a:t>Kippah</a:t>
            </a:r>
            <a:r>
              <a:rPr lang="en-GB" dirty="0" smtClean="0"/>
              <a:t> </a:t>
            </a:r>
            <a:r>
              <a:rPr lang="en-GB" dirty="0" err="1" smtClean="0"/>
              <a:t>drwy’r</a:t>
            </a:r>
            <a:r>
              <a:rPr lang="en-GB" dirty="0" smtClean="0"/>
              <a:t> </a:t>
            </a:r>
            <a:r>
              <a:rPr lang="en-GB" dirty="0" err="1" smtClean="0"/>
              <a:t>dydd</a:t>
            </a:r>
            <a:r>
              <a:rPr lang="en-GB" dirty="0" smtClean="0"/>
              <a:t>, bob </a:t>
            </a:r>
            <a:r>
              <a:rPr lang="en-GB" dirty="0" err="1" smtClean="0"/>
              <a:t>dydd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48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977" y="332656"/>
            <a:ext cx="8229600" cy="864096"/>
          </a:xfrm>
        </p:spPr>
        <p:txBody>
          <a:bodyPr/>
          <a:lstStyle/>
          <a:p>
            <a:r>
              <a:rPr lang="en-GB" dirty="0" err="1" smtClean="0"/>
              <a:t>Teffilin</a:t>
            </a:r>
            <a:endParaRPr lang="en-GB" dirty="0"/>
          </a:p>
        </p:txBody>
      </p:sp>
      <p:pic>
        <p:nvPicPr>
          <p:cNvPr id="1026" name="Picture 2" descr="http://upload.wikimedia.org/wikipedia/commons/8/81/Tefillin_worn_by_a_man_at_the_Western_Wall_in_Jerusalem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772816"/>
            <a:ext cx="28098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1484784"/>
            <a:ext cx="49685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Mae </a:t>
            </a:r>
            <a:r>
              <a:rPr lang="en-GB" dirty="0" err="1" smtClean="0"/>
              <a:t>Iddewon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gwisgo</a:t>
            </a:r>
            <a:r>
              <a:rPr lang="en-GB" dirty="0" smtClean="0"/>
              <a:t> 2 </a:t>
            </a:r>
            <a:r>
              <a:rPr lang="en-GB" dirty="0" err="1" smtClean="0"/>
              <a:t>teffilin</a:t>
            </a:r>
            <a:r>
              <a:rPr lang="en-GB" dirty="0" smtClean="0"/>
              <a:t> </a:t>
            </a:r>
            <a:r>
              <a:rPr lang="en-GB" dirty="0" err="1" smtClean="0"/>
              <a:t>wrth</a:t>
            </a:r>
            <a:r>
              <a:rPr lang="en-GB" dirty="0" smtClean="0"/>
              <a:t> </a:t>
            </a:r>
            <a:r>
              <a:rPr lang="en-GB" dirty="0" err="1" smtClean="0"/>
              <a:t>weddio</a:t>
            </a:r>
            <a:r>
              <a:rPr lang="en-GB" dirty="0" smtClean="0"/>
              <a:t>/</a:t>
            </a:r>
            <a:r>
              <a:rPr lang="en-GB" dirty="0" err="1" smtClean="0"/>
              <a:t>addoli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unig</a:t>
            </a:r>
            <a:r>
              <a:rPr lang="en-GB" dirty="0" smtClean="0"/>
              <a:t>. Mae un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cael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wisgo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y </a:t>
            </a:r>
            <a:r>
              <a:rPr lang="en-GB" dirty="0" err="1" smtClean="0"/>
              <a:t>fraich</a:t>
            </a:r>
            <a:r>
              <a:rPr lang="en-GB" dirty="0" smtClean="0"/>
              <a:t> </a:t>
            </a:r>
            <a:r>
              <a:rPr lang="en-GB" dirty="0" err="1" smtClean="0"/>
              <a:t>wanaf</a:t>
            </a:r>
            <a:r>
              <a:rPr lang="en-GB" dirty="0" smtClean="0"/>
              <a:t> (</a:t>
            </a:r>
            <a:r>
              <a:rPr lang="en-GB" dirty="0" err="1" smtClean="0"/>
              <a:t>chwith</a:t>
            </a:r>
            <a:r>
              <a:rPr lang="en-GB" dirty="0" smtClean="0"/>
              <a:t> </a:t>
            </a:r>
            <a:r>
              <a:rPr lang="en-GB" dirty="0" err="1" smtClean="0"/>
              <a:t>fel</a:t>
            </a:r>
            <a:r>
              <a:rPr lang="en-GB" dirty="0" smtClean="0"/>
              <a:t> </a:t>
            </a:r>
            <a:r>
              <a:rPr lang="en-GB" dirty="0" err="1" smtClean="0"/>
              <a:t>rheol</a:t>
            </a:r>
            <a:r>
              <a:rPr lang="en-GB" dirty="0" smtClean="0"/>
              <a:t>) ac un </a:t>
            </a:r>
            <a:r>
              <a:rPr lang="en-GB" dirty="0" err="1" smtClean="0"/>
              <a:t>ar</a:t>
            </a:r>
            <a:r>
              <a:rPr lang="en-GB" dirty="0" smtClean="0"/>
              <a:t> y pen.</a:t>
            </a:r>
          </a:p>
          <a:p>
            <a:endParaRPr lang="en-GB" dirty="0"/>
          </a:p>
          <a:p>
            <a:r>
              <a:rPr lang="en-GB" dirty="0" err="1" smtClean="0"/>
              <a:t>Wrth</a:t>
            </a:r>
            <a:r>
              <a:rPr lang="en-GB" dirty="0" smtClean="0"/>
              <a:t> </a:t>
            </a:r>
            <a:r>
              <a:rPr lang="en-GB" dirty="0" err="1" smtClean="0"/>
              <a:t>wisgo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y pen, </a:t>
            </a:r>
            <a:r>
              <a:rPr lang="en-GB" dirty="0" err="1" smtClean="0"/>
              <a:t>maent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dangos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bod </a:t>
            </a:r>
            <a:r>
              <a:rPr lang="en-GB" dirty="0" err="1" smtClean="0"/>
              <a:t>yn</a:t>
            </a:r>
            <a:r>
              <a:rPr lang="en-GB" dirty="0" smtClean="0"/>
              <a:t> MEDDWL am </a:t>
            </a:r>
            <a:r>
              <a:rPr lang="en-GB" dirty="0" err="1" smtClean="0"/>
              <a:t>Dduw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err="1" smtClean="0"/>
              <a:t>Wrth</a:t>
            </a:r>
            <a:r>
              <a:rPr lang="en-GB" dirty="0" smtClean="0"/>
              <a:t> </a:t>
            </a:r>
            <a:r>
              <a:rPr lang="en-GB" dirty="0" err="1" smtClean="0"/>
              <a:t>wisgo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y </a:t>
            </a:r>
            <a:r>
              <a:rPr lang="en-GB" dirty="0" err="1" smtClean="0"/>
              <a:t>fraich</a:t>
            </a:r>
            <a:r>
              <a:rPr lang="en-GB" dirty="0" smtClean="0"/>
              <a:t>, </a:t>
            </a:r>
            <a:r>
              <a:rPr lang="en-GB" dirty="0" err="1" smtClean="0"/>
              <a:t>mae’r</a:t>
            </a:r>
            <a:r>
              <a:rPr lang="en-GB" dirty="0" smtClean="0"/>
              <a:t> </a:t>
            </a:r>
            <a:r>
              <a:rPr lang="en-GB" dirty="0" err="1" smtClean="0"/>
              <a:t>bocs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agos</a:t>
            </a:r>
            <a:r>
              <a:rPr lang="en-GB" dirty="0" smtClean="0"/>
              <a:t> at y </a:t>
            </a:r>
            <a:r>
              <a:rPr lang="en-GB" dirty="0" err="1" smtClean="0"/>
              <a:t>galon</a:t>
            </a:r>
            <a:r>
              <a:rPr lang="en-GB" dirty="0" smtClean="0"/>
              <a:t>,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dangos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bod </a:t>
            </a:r>
            <a:r>
              <a:rPr lang="en-GB" dirty="0" err="1" smtClean="0"/>
              <a:t>yn</a:t>
            </a:r>
            <a:r>
              <a:rPr lang="en-GB" dirty="0" smtClean="0"/>
              <a:t> CARU </a:t>
            </a:r>
            <a:r>
              <a:rPr lang="en-GB" dirty="0" err="1" smtClean="0"/>
              <a:t>Duw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err="1" smtClean="0"/>
              <a:t>Dynion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unig</a:t>
            </a:r>
            <a:r>
              <a:rPr lang="en-GB" dirty="0" smtClean="0"/>
              <a:t> </a:t>
            </a:r>
            <a:r>
              <a:rPr lang="en-GB" dirty="0" err="1" smtClean="0"/>
              <a:t>sydd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gwisgo</a:t>
            </a:r>
            <a:r>
              <a:rPr lang="en-GB" dirty="0" smtClean="0"/>
              <a:t> </a:t>
            </a:r>
            <a:r>
              <a:rPr lang="en-GB" dirty="0" err="1" smtClean="0"/>
              <a:t>Teffilin</a:t>
            </a:r>
            <a:r>
              <a:rPr lang="en-GB" dirty="0" smtClean="0"/>
              <a:t>. </a:t>
            </a:r>
          </a:p>
          <a:p>
            <a:endParaRPr lang="en-GB" dirty="0"/>
          </a:p>
          <a:p>
            <a:r>
              <a:rPr lang="en-GB" dirty="0" smtClean="0"/>
              <a:t>Mae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orchymyn</a:t>
            </a:r>
            <a:r>
              <a:rPr lang="en-GB" dirty="0" smtClean="0"/>
              <a:t> </a:t>
            </a:r>
            <a:r>
              <a:rPr lang="en-GB" dirty="0" err="1" smtClean="0"/>
              <a:t>gan</a:t>
            </a:r>
            <a:r>
              <a:rPr lang="en-GB" dirty="0" smtClean="0"/>
              <a:t> </a:t>
            </a:r>
            <a:r>
              <a:rPr lang="en-GB" dirty="0" err="1" smtClean="0"/>
              <a:t>Dduw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wisgo’r</a:t>
            </a:r>
            <a:r>
              <a:rPr lang="en-GB" dirty="0" smtClean="0"/>
              <a:t> </a:t>
            </a:r>
            <a:r>
              <a:rPr lang="en-GB" dirty="0" err="1" smtClean="0"/>
              <a:t>Teffilin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72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977" y="332656"/>
            <a:ext cx="8229600" cy="864096"/>
          </a:xfrm>
        </p:spPr>
        <p:txBody>
          <a:bodyPr/>
          <a:lstStyle/>
          <a:p>
            <a:r>
              <a:rPr lang="en-GB" dirty="0" smtClean="0"/>
              <a:t>Tallit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052736"/>
            <a:ext cx="49685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GB" dirty="0" smtClean="0"/>
              <a:t>Mae </a:t>
            </a:r>
            <a:r>
              <a:rPr lang="en-GB" dirty="0" err="1" smtClean="0"/>
              <a:t>Iddewon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gwisgo</a:t>
            </a:r>
            <a:r>
              <a:rPr lang="en-GB" dirty="0" smtClean="0"/>
              <a:t> Tallit </a:t>
            </a:r>
            <a:r>
              <a:rPr lang="en-GB" dirty="0" err="1" smtClean="0"/>
              <a:t>hefyd</a:t>
            </a:r>
            <a:r>
              <a:rPr lang="en-GB" dirty="0" smtClean="0"/>
              <a:t> </a:t>
            </a:r>
            <a:r>
              <a:rPr lang="en-GB" dirty="0" err="1" smtClean="0"/>
              <a:t>wrth</a:t>
            </a:r>
            <a:r>
              <a:rPr lang="en-GB" dirty="0" smtClean="0"/>
              <a:t> </a:t>
            </a:r>
            <a:r>
              <a:rPr lang="en-GB" dirty="0" err="1" smtClean="0"/>
              <a:t>weddio</a:t>
            </a:r>
            <a:r>
              <a:rPr lang="en-GB" dirty="0" smtClean="0"/>
              <a:t>/</a:t>
            </a:r>
            <a:r>
              <a:rPr lang="en-GB" dirty="0" err="1" smtClean="0"/>
              <a:t>addoli</a:t>
            </a:r>
            <a:r>
              <a:rPr lang="en-GB" dirty="0" smtClean="0"/>
              <a:t>. </a:t>
            </a:r>
            <a:r>
              <a:rPr lang="en-GB" dirty="0" err="1" smtClean="0"/>
              <a:t>Eto</a:t>
            </a:r>
            <a:r>
              <a:rPr lang="en-GB" dirty="0" smtClean="0"/>
              <a:t>, </a:t>
            </a:r>
            <a:r>
              <a:rPr lang="en-GB" dirty="0" err="1" smtClean="0"/>
              <a:t>dynion</a:t>
            </a:r>
            <a:r>
              <a:rPr lang="en-GB" dirty="0" smtClean="0"/>
              <a:t> </a:t>
            </a:r>
            <a:r>
              <a:rPr lang="en-GB" dirty="0" err="1" smtClean="0"/>
              <a:t>sydd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gwisgo</a:t>
            </a:r>
            <a:r>
              <a:rPr lang="en-GB" dirty="0" smtClean="0"/>
              <a:t> Tallit. </a:t>
            </a:r>
            <a:r>
              <a:rPr lang="en-GB" dirty="0" err="1" smtClean="0"/>
              <a:t>Siol</a:t>
            </a:r>
            <a:r>
              <a:rPr lang="en-GB" dirty="0" smtClean="0"/>
              <a:t> </a:t>
            </a:r>
            <a:r>
              <a:rPr lang="en-GB" dirty="0" err="1" smtClean="0"/>
              <a:t>Weddi</a:t>
            </a:r>
            <a:r>
              <a:rPr lang="en-GB" dirty="0" smtClean="0"/>
              <a:t> </a:t>
            </a:r>
            <a:r>
              <a:rPr lang="en-GB" dirty="0" err="1" smtClean="0"/>
              <a:t>yw’r</a:t>
            </a:r>
            <a:r>
              <a:rPr lang="en-GB" dirty="0" smtClean="0"/>
              <a:t> Tallit.</a:t>
            </a:r>
          </a:p>
          <a:p>
            <a:endParaRPr lang="en-GB" dirty="0"/>
          </a:p>
          <a:p>
            <a:r>
              <a:rPr lang="en-GB" dirty="0" smtClean="0"/>
              <a:t>Mae </a:t>
            </a:r>
            <a:r>
              <a:rPr lang="en-GB" dirty="0" err="1" smtClean="0"/>
              <a:t>gan</a:t>
            </a:r>
            <a:r>
              <a:rPr lang="en-GB" dirty="0" smtClean="0"/>
              <a:t> y Tallit 613 o ‘fringes’ </a:t>
            </a:r>
            <a:r>
              <a:rPr lang="en-GB" dirty="0" err="1" smtClean="0"/>
              <a:t>sydd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atgoffau’r</a:t>
            </a:r>
            <a:r>
              <a:rPr lang="en-GB" dirty="0" smtClean="0"/>
              <a:t> </a:t>
            </a:r>
            <a:r>
              <a:rPr lang="en-GB" dirty="0" err="1" smtClean="0"/>
              <a:t>Iddewon</a:t>
            </a:r>
            <a:r>
              <a:rPr lang="en-GB" dirty="0" smtClean="0"/>
              <a:t> bod </a:t>
            </a:r>
            <a:r>
              <a:rPr lang="en-GB" dirty="0" err="1" smtClean="0"/>
              <a:t>ganddynt</a:t>
            </a:r>
            <a:r>
              <a:rPr lang="en-GB" dirty="0" smtClean="0"/>
              <a:t> 613 o </a:t>
            </a:r>
            <a:r>
              <a:rPr lang="en-GB" dirty="0" err="1" smtClean="0"/>
              <a:t>orchmynion</a:t>
            </a:r>
            <a:r>
              <a:rPr lang="en-GB" dirty="0" smtClean="0"/>
              <a:t> </a:t>
            </a:r>
            <a:r>
              <a:rPr lang="en-GB" dirty="0" err="1" smtClean="0"/>
              <a:t>i’w</a:t>
            </a:r>
            <a:r>
              <a:rPr lang="en-GB" dirty="0" smtClean="0"/>
              <a:t> </a:t>
            </a:r>
            <a:r>
              <a:rPr lang="en-GB" dirty="0" err="1" smtClean="0"/>
              <a:t>cadw</a:t>
            </a:r>
            <a:r>
              <a:rPr lang="en-GB" dirty="0" smtClean="0"/>
              <a:t>!</a:t>
            </a:r>
            <a:endParaRPr lang="en-GB" dirty="0"/>
          </a:p>
          <a:p>
            <a:r>
              <a:rPr lang="en-GB" dirty="0" smtClean="0"/>
              <a:t> </a:t>
            </a:r>
          </a:p>
          <a:p>
            <a:r>
              <a:rPr lang="en-GB" dirty="0" smtClean="0"/>
              <a:t>Mae 4 </a:t>
            </a:r>
            <a:r>
              <a:rPr lang="en-GB" dirty="0" err="1" smtClean="0"/>
              <a:t>tasel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bob </a:t>
            </a:r>
            <a:r>
              <a:rPr lang="en-GB" dirty="0" err="1" smtClean="0"/>
              <a:t>congl</a:t>
            </a:r>
            <a:r>
              <a:rPr lang="en-GB" dirty="0" smtClean="0"/>
              <a:t> </a:t>
            </a:r>
            <a:r>
              <a:rPr lang="en-GB" dirty="0" err="1" smtClean="0"/>
              <a:t>i’r</a:t>
            </a:r>
            <a:r>
              <a:rPr lang="en-GB" dirty="0" smtClean="0"/>
              <a:t> Tallit,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ddangos</a:t>
            </a:r>
            <a:r>
              <a:rPr lang="en-GB" dirty="0" smtClean="0"/>
              <a:t> bod </a:t>
            </a:r>
            <a:r>
              <a:rPr lang="en-GB" dirty="0" err="1" smtClean="0"/>
              <a:t>Duw</a:t>
            </a:r>
            <a:r>
              <a:rPr lang="en-GB" dirty="0" smtClean="0"/>
              <a:t> </a:t>
            </a:r>
            <a:r>
              <a:rPr lang="en-GB" dirty="0" err="1" smtClean="0"/>
              <a:t>ym</a:t>
            </a:r>
            <a:r>
              <a:rPr lang="en-GB" dirty="0" smtClean="0"/>
              <a:t> </a:t>
            </a:r>
            <a:r>
              <a:rPr lang="en-GB" dirty="0" err="1" smtClean="0"/>
              <a:t>mhob</a:t>
            </a:r>
            <a:r>
              <a:rPr lang="en-GB" dirty="0" smtClean="0"/>
              <a:t> cornel y </a:t>
            </a:r>
            <a:r>
              <a:rPr lang="en-GB" dirty="0" err="1" smtClean="0"/>
              <a:t>byd</a:t>
            </a:r>
            <a:r>
              <a:rPr lang="en-GB" dirty="0" smtClean="0"/>
              <a:t>. Mae </a:t>
            </a:r>
            <a:r>
              <a:rPr lang="en-GB" dirty="0" err="1" smtClean="0"/>
              <a:t>i</a:t>
            </a:r>
            <a:r>
              <a:rPr lang="en-GB" dirty="0" smtClean="0"/>
              <a:t> bob </a:t>
            </a:r>
            <a:r>
              <a:rPr lang="en-GB" dirty="0" err="1" smtClean="0"/>
              <a:t>tasel</a:t>
            </a:r>
            <a:r>
              <a:rPr lang="en-GB" dirty="0" smtClean="0"/>
              <a:t> 5 </a:t>
            </a:r>
            <a:r>
              <a:rPr lang="en-GB" dirty="0" err="1" smtClean="0"/>
              <a:t>cwlwm</a:t>
            </a:r>
            <a:r>
              <a:rPr lang="en-GB" dirty="0" smtClean="0"/>
              <a:t>,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atgoffau’r</a:t>
            </a:r>
            <a:r>
              <a:rPr lang="en-GB" dirty="0" smtClean="0"/>
              <a:t> </a:t>
            </a:r>
            <a:r>
              <a:rPr lang="en-GB" dirty="0" err="1" smtClean="0"/>
              <a:t>Iddewon</a:t>
            </a:r>
            <a:r>
              <a:rPr lang="en-GB" dirty="0" smtClean="0"/>
              <a:t> bod 5 </a:t>
            </a:r>
            <a:r>
              <a:rPr lang="en-GB" dirty="0" err="1" smtClean="0"/>
              <a:t>llyfr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y Torah – </a:t>
            </a:r>
            <a:r>
              <a:rPr lang="en-GB" dirty="0" err="1" smtClean="0"/>
              <a:t>Pumllyfr</a:t>
            </a:r>
            <a:r>
              <a:rPr lang="en-GB" dirty="0" smtClean="0"/>
              <a:t> Moses (Torah).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Mae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orchymyn</a:t>
            </a:r>
            <a:r>
              <a:rPr lang="en-GB" dirty="0" smtClean="0"/>
              <a:t> </a:t>
            </a:r>
            <a:r>
              <a:rPr lang="en-GB" dirty="0" err="1" smtClean="0"/>
              <a:t>gan</a:t>
            </a:r>
            <a:r>
              <a:rPr lang="en-GB" dirty="0" smtClean="0"/>
              <a:t> </a:t>
            </a:r>
            <a:r>
              <a:rPr lang="en-GB" dirty="0" err="1" smtClean="0"/>
              <a:t>Dduw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wisgo’r</a:t>
            </a:r>
            <a:r>
              <a:rPr lang="en-GB" dirty="0" smtClean="0"/>
              <a:t> Tallit.</a:t>
            </a:r>
            <a:endParaRPr lang="en-GB" dirty="0"/>
          </a:p>
        </p:txBody>
      </p:sp>
      <p:pic>
        <p:nvPicPr>
          <p:cNvPr id="4098" name="Picture 2" descr="http://t0.gstatic.com/images?q=tbn:ANd9GcQO99VRHT9u5f0OSJa7zl0yoR-gc-TIL5AQRL_9yN5n_tGOh9nmY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628800"/>
            <a:ext cx="3048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73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977" y="332656"/>
            <a:ext cx="8229600" cy="864096"/>
          </a:xfrm>
        </p:spPr>
        <p:txBody>
          <a:bodyPr/>
          <a:lstStyle/>
          <a:p>
            <a:r>
              <a:rPr lang="en-GB" dirty="0" smtClean="0"/>
              <a:t>Mezuzah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484784"/>
            <a:ext cx="496855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dirty="0" smtClean="0"/>
          </a:p>
          <a:p>
            <a:r>
              <a:rPr lang="en-GB" dirty="0" err="1" smtClean="0"/>
              <a:t>Bocs</a:t>
            </a:r>
            <a:r>
              <a:rPr lang="en-GB" dirty="0" smtClean="0"/>
              <a:t> </a:t>
            </a:r>
            <a:r>
              <a:rPr lang="en-GB" dirty="0" err="1" smtClean="0"/>
              <a:t>bychan</a:t>
            </a:r>
            <a:r>
              <a:rPr lang="en-GB" dirty="0" smtClean="0"/>
              <a:t> </a:t>
            </a:r>
            <a:r>
              <a:rPr lang="en-GB" dirty="0" err="1" smtClean="0"/>
              <a:t>wedi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wneud</a:t>
            </a:r>
            <a:r>
              <a:rPr lang="en-GB" dirty="0" smtClean="0"/>
              <a:t> o </a:t>
            </a:r>
            <a:r>
              <a:rPr lang="en-GB" dirty="0" err="1" smtClean="0"/>
              <a:t>fetel</a:t>
            </a:r>
            <a:r>
              <a:rPr lang="en-GB" dirty="0" smtClean="0"/>
              <a:t>, </a:t>
            </a:r>
            <a:r>
              <a:rPr lang="en-GB" dirty="0" err="1" smtClean="0"/>
              <a:t>pren</a:t>
            </a:r>
            <a:r>
              <a:rPr lang="en-GB" dirty="0" smtClean="0"/>
              <a:t> </a:t>
            </a:r>
            <a:r>
              <a:rPr lang="en-GB" dirty="0" err="1" smtClean="0"/>
              <a:t>neu</a:t>
            </a:r>
            <a:r>
              <a:rPr lang="en-GB" dirty="0" smtClean="0"/>
              <a:t> </a:t>
            </a:r>
            <a:r>
              <a:rPr lang="en-GB" dirty="0" err="1" smtClean="0"/>
              <a:t>blastic</a:t>
            </a:r>
            <a:r>
              <a:rPr lang="en-GB" dirty="0" smtClean="0"/>
              <a:t> </a:t>
            </a:r>
            <a:r>
              <a:rPr lang="en-GB" dirty="0" err="1" smtClean="0"/>
              <a:t>yw’r</a:t>
            </a:r>
            <a:r>
              <a:rPr lang="en-GB" dirty="0" smtClean="0"/>
              <a:t> Mezuzah. </a:t>
            </a:r>
            <a:r>
              <a:rPr lang="en-GB" dirty="0" err="1" smtClean="0"/>
              <a:t>Caiff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osod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ochr</a:t>
            </a:r>
            <a:r>
              <a:rPr lang="en-GB" dirty="0" smtClean="0"/>
              <a:t> </a:t>
            </a:r>
            <a:r>
              <a:rPr lang="en-GB" dirty="0" err="1" smtClean="0"/>
              <a:t>dde</a:t>
            </a:r>
            <a:r>
              <a:rPr lang="en-GB" dirty="0" smtClean="0"/>
              <a:t> POB </a:t>
            </a:r>
            <a:r>
              <a:rPr lang="en-GB" dirty="0" err="1" smtClean="0"/>
              <a:t>drws</a:t>
            </a:r>
            <a:r>
              <a:rPr lang="en-GB" dirty="0" smtClean="0"/>
              <a:t>/</a:t>
            </a:r>
            <a:r>
              <a:rPr lang="en-GB" dirty="0" err="1" smtClean="0"/>
              <a:t>giat</a:t>
            </a:r>
            <a:r>
              <a:rPr lang="en-GB" dirty="0" smtClean="0"/>
              <a:t>. </a:t>
            </a:r>
            <a:r>
              <a:rPr lang="en-GB" dirty="0" err="1" smtClean="0"/>
              <a:t>Byddent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gyffwrdd</a:t>
            </a:r>
            <a:r>
              <a:rPr lang="en-GB" dirty="0" smtClean="0"/>
              <a:t> </a:t>
            </a:r>
            <a:r>
              <a:rPr lang="en-GB" dirty="0" err="1" smtClean="0"/>
              <a:t>wrth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basio</a:t>
            </a:r>
            <a:r>
              <a:rPr lang="en-GB" dirty="0" smtClean="0"/>
              <a:t> bob </a:t>
            </a:r>
            <a:r>
              <a:rPr lang="en-GB" dirty="0" err="1" smtClean="0"/>
              <a:t>tro</a:t>
            </a:r>
            <a:r>
              <a:rPr lang="en-GB" dirty="0" smtClean="0"/>
              <a:t>. </a:t>
            </a:r>
          </a:p>
          <a:p>
            <a:endParaRPr lang="en-GB" dirty="0"/>
          </a:p>
          <a:p>
            <a:r>
              <a:rPr lang="en-GB" dirty="0" smtClean="0"/>
              <a:t>Y </a:t>
            </a:r>
            <a:r>
              <a:rPr lang="en-GB" dirty="0" err="1" smtClean="0"/>
              <a:t>tu</a:t>
            </a:r>
            <a:r>
              <a:rPr lang="en-GB" dirty="0" smtClean="0"/>
              <a:t> </a:t>
            </a: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dirty="0" err="1" smtClean="0"/>
              <a:t>i’r</a:t>
            </a:r>
            <a:r>
              <a:rPr lang="en-GB" dirty="0" smtClean="0"/>
              <a:t> Mezuzah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 smtClean="0"/>
              <a:t>gweddi</a:t>
            </a:r>
            <a:r>
              <a:rPr lang="en-GB" dirty="0" smtClean="0"/>
              <a:t> </a:t>
            </a:r>
            <a:r>
              <a:rPr lang="en-GB" dirty="0" err="1" smtClean="0"/>
              <a:t>arbennig</a:t>
            </a:r>
            <a:r>
              <a:rPr lang="en-GB" dirty="0" smtClean="0"/>
              <a:t> </a:t>
            </a:r>
            <a:r>
              <a:rPr lang="en-GB" dirty="0" err="1" smtClean="0"/>
              <a:t>mwyaf</a:t>
            </a:r>
            <a:r>
              <a:rPr lang="en-GB" dirty="0" smtClean="0"/>
              <a:t> </a:t>
            </a:r>
            <a:r>
              <a:rPr lang="en-GB" dirty="0" err="1" smtClean="0"/>
              <a:t>pwysig</a:t>
            </a:r>
            <a:r>
              <a:rPr lang="en-GB" dirty="0" smtClean="0"/>
              <a:t> </a:t>
            </a:r>
            <a:r>
              <a:rPr lang="en-GB" dirty="0" err="1" smtClean="0"/>
              <a:t>yr</a:t>
            </a:r>
            <a:r>
              <a:rPr lang="en-GB" dirty="0" smtClean="0"/>
              <a:t> </a:t>
            </a:r>
            <a:r>
              <a:rPr lang="en-GB" dirty="0" err="1" smtClean="0"/>
              <a:t>Iddewon</a:t>
            </a:r>
            <a:r>
              <a:rPr lang="en-GB" dirty="0" smtClean="0"/>
              <a:t>, </a:t>
            </a:r>
            <a:r>
              <a:rPr lang="en-GB" dirty="0" err="1" smtClean="0"/>
              <a:t>sef</a:t>
            </a:r>
            <a:r>
              <a:rPr lang="en-GB" dirty="0" smtClean="0"/>
              <a:t> y </a:t>
            </a:r>
            <a:r>
              <a:rPr lang="en-GB" dirty="0" err="1" smtClean="0"/>
              <a:t>Shema</a:t>
            </a:r>
            <a:r>
              <a:rPr lang="en-GB" dirty="0" smtClean="0"/>
              <a:t>. </a:t>
            </a:r>
          </a:p>
          <a:p>
            <a:endParaRPr lang="en-GB" dirty="0"/>
          </a:p>
          <a:p>
            <a:r>
              <a:rPr lang="en-GB" dirty="0" err="1" smtClean="0"/>
              <a:t>Wrth</a:t>
            </a:r>
            <a:r>
              <a:rPr lang="en-GB" dirty="0" smtClean="0"/>
              <a:t> </a:t>
            </a:r>
            <a:r>
              <a:rPr lang="en-GB" dirty="0" err="1" smtClean="0"/>
              <a:t>gyffwrdd</a:t>
            </a:r>
            <a:r>
              <a:rPr lang="en-GB" dirty="0" smtClean="0"/>
              <a:t> y Mezuzah, </a:t>
            </a:r>
            <a:r>
              <a:rPr lang="en-GB" dirty="0" err="1" smtClean="0"/>
              <a:t>maent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meddwl</a:t>
            </a:r>
            <a:r>
              <a:rPr lang="en-GB" dirty="0" smtClean="0"/>
              <a:t> am </a:t>
            </a:r>
            <a:r>
              <a:rPr lang="en-GB" dirty="0" err="1" smtClean="0"/>
              <a:t>Dduw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bywydau</a:t>
            </a:r>
            <a:r>
              <a:rPr lang="en-GB" dirty="0" smtClean="0"/>
              <a:t> bob </a:t>
            </a:r>
            <a:r>
              <a:rPr lang="en-GB" dirty="0" err="1" smtClean="0"/>
              <a:t>dydd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Mae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orchymyn</a:t>
            </a:r>
            <a:r>
              <a:rPr lang="en-GB" dirty="0" smtClean="0"/>
              <a:t> </a:t>
            </a:r>
            <a:r>
              <a:rPr lang="en-GB" dirty="0" err="1" smtClean="0"/>
              <a:t>gan</a:t>
            </a:r>
            <a:r>
              <a:rPr lang="en-GB" dirty="0" smtClean="0"/>
              <a:t> </a:t>
            </a:r>
            <a:r>
              <a:rPr lang="en-GB" dirty="0" err="1" smtClean="0"/>
              <a:t>Dduw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gael</a:t>
            </a:r>
            <a:r>
              <a:rPr lang="en-GB" dirty="0" smtClean="0"/>
              <a:t> Mezuzah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drysau</a:t>
            </a:r>
            <a:r>
              <a:rPr lang="en-GB" dirty="0" smtClean="0"/>
              <a:t>.</a:t>
            </a:r>
          </a:p>
        </p:txBody>
      </p:sp>
      <p:pic>
        <p:nvPicPr>
          <p:cNvPr id="5122" name="Picture 2" descr="http://www.bluewhite.co.uk/images/uploads/Mezuzah%20small%20wooden%20Jerusalem%20(EMMZS1)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268760"/>
            <a:ext cx="2281436" cy="266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public.getlegal.com/images/articles/mezuzah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387" y="3930435"/>
            <a:ext cx="1855093" cy="278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19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977" y="332656"/>
            <a:ext cx="8229600" cy="864096"/>
          </a:xfrm>
        </p:spPr>
        <p:txBody>
          <a:bodyPr/>
          <a:lstStyle/>
          <a:p>
            <a:r>
              <a:rPr lang="en-GB" dirty="0" smtClean="0"/>
              <a:t>Shema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484784"/>
            <a:ext cx="49685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Mae’r</a:t>
            </a:r>
            <a:r>
              <a:rPr lang="en-GB" sz="2400" dirty="0" smtClean="0"/>
              <a:t>  </a:t>
            </a:r>
            <a:r>
              <a:rPr lang="en-GB" sz="2400" dirty="0" smtClean="0"/>
              <a:t>Shema y </a:t>
            </a:r>
            <a:r>
              <a:rPr lang="en-GB" sz="2400" dirty="0" err="1" smtClean="0"/>
              <a:t>tu</a:t>
            </a:r>
            <a:r>
              <a:rPr lang="en-GB" sz="2400" dirty="0" smtClean="0"/>
              <a:t> </a:t>
            </a:r>
            <a:r>
              <a:rPr lang="en-GB" sz="2400" dirty="0" err="1" smtClean="0"/>
              <a:t>mewn</a:t>
            </a:r>
            <a:r>
              <a:rPr lang="en-GB" sz="2400" dirty="0" smtClean="0"/>
              <a:t> </a:t>
            </a:r>
            <a:r>
              <a:rPr lang="en-GB" sz="2400" dirty="0" err="1" smtClean="0"/>
              <a:t>i</a:t>
            </a:r>
            <a:r>
              <a:rPr lang="en-GB" sz="2400" dirty="0" smtClean="0"/>
              <a:t> bob Mezuzah a </a:t>
            </a:r>
            <a:r>
              <a:rPr lang="en-GB" sz="2400" dirty="0" err="1" smtClean="0"/>
              <a:t>teffilin</a:t>
            </a:r>
            <a:r>
              <a:rPr lang="en-GB" sz="2400" dirty="0" smtClean="0"/>
              <a:t>. </a:t>
            </a:r>
            <a:r>
              <a:rPr lang="en-GB" sz="2400" dirty="0" err="1" smtClean="0"/>
              <a:t>Gweddi</a:t>
            </a:r>
            <a:r>
              <a:rPr lang="en-GB" sz="2400" dirty="0" smtClean="0"/>
              <a:t> </a:t>
            </a:r>
            <a:r>
              <a:rPr lang="en-GB" sz="2400" dirty="0" err="1" smtClean="0"/>
              <a:t>bwysicaf</a:t>
            </a:r>
            <a:r>
              <a:rPr lang="en-GB" sz="2400" dirty="0" smtClean="0"/>
              <a:t> </a:t>
            </a:r>
            <a:r>
              <a:rPr lang="en-GB" sz="2400" dirty="0" err="1" smtClean="0"/>
              <a:t>yr</a:t>
            </a:r>
            <a:r>
              <a:rPr lang="en-GB" sz="2400" dirty="0" smtClean="0"/>
              <a:t> </a:t>
            </a:r>
            <a:r>
              <a:rPr lang="en-GB" sz="2400" dirty="0" err="1" smtClean="0"/>
              <a:t>Iddewon</a:t>
            </a:r>
            <a:r>
              <a:rPr lang="en-GB" sz="2400" dirty="0" smtClean="0"/>
              <a:t> </a:t>
            </a:r>
            <a:r>
              <a:rPr lang="en-GB" sz="2400" dirty="0" err="1" smtClean="0"/>
              <a:t>ydyw</a:t>
            </a:r>
            <a:r>
              <a:rPr lang="en-GB" sz="2400" dirty="0" smtClean="0"/>
              <a:t> ac </a:t>
            </a:r>
            <a:r>
              <a:rPr lang="en-GB" sz="2400" dirty="0" err="1" smtClean="0"/>
              <a:t>mae</a:t>
            </a:r>
            <a:r>
              <a:rPr lang="en-GB" sz="2400" dirty="0" smtClean="0"/>
              <a:t> </a:t>
            </a:r>
            <a:r>
              <a:rPr lang="en-GB" sz="2400" dirty="0" err="1" smtClean="0"/>
              <a:t>wedi</a:t>
            </a:r>
            <a:r>
              <a:rPr lang="en-GB" sz="2400" dirty="0" smtClean="0"/>
              <a:t> </a:t>
            </a:r>
            <a:r>
              <a:rPr lang="en-GB" sz="2400" dirty="0" err="1" smtClean="0"/>
              <a:t>cael</a:t>
            </a:r>
            <a:r>
              <a:rPr lang="en-GB" sz="2400" dirty="0" smtClean="0"/>
              <a:t> </a:t>
            </a:r>
            <a:r>
              <a:rPr lang="en-GB" sz="2400" dirty="0" err="1" smtClean="0"/>
              <a:t>ei</a:t>
            </a:r>
            <a:r>
              <a:rPr lang="en-GB" sz="2400" dirty="0" smtClean="0"/>
              <a:t> </a:t>
            </a:r>
            <a:r>
              <a:rPr lang="en-GB" sz="2400" dirty="0" err="1" smtClean="0"/>
              <a:t>ysgrifennu</a:t>
            </a:r>
            <a:r>
              <a:rPr lang="en-GB" sz="2400" dirty="0" smtClean="0"/>
              <a:t> </a:t>
            </a:r>
            <a:r>
              <a:rPr lang="en-GB" sz="2400" dirty="0" err="1" smtClean="0"/>
              <a:t>ar</a:t>
            </a:r>
            <a:r>
              <a:rPr lang="en-GB" sz="2400" dirty="0" smtClean="0"/>
              <a:t> </a:t>
            </a:r>
            <a:r>
              <a:rPr lang="en-GB" sz="2400" dirty="0" err="1" smtClean="0"/>
              <a:t>groen</a:t>
            </a:r>
            <a:r>
              <a:rPr lang="en-GB" sz="2400" dirty="0" smtClean="0"/>
              <a:t> </a:t>
            </a:r>
            <a:r>
              <a:rPr lang="en-GB" sz="2400" dirty="0" err="1" smtClean="0"/>
              <a:t>anifail</a:t>
            </a:r>
            <a:r>
              <a:rPr lang="en-GB" sz="2400" dirty="0" smtClean="0"/>
              <a:t> Kosher. Mae person </a:t>
            </a:r>
            <a:r>
              <a:rPr lang="en-GB" sz="2400" dirty="0" err="1" smtClean="0"/>
              <a:t>arbennig</a:t>
            </a:r>
            <a:r>
              <a:rPr lang="en-GB" sz="2400" dirty="0" smtClean="0"/>
              <a:t> </a:t>
            </a:r>
            <a:r>
              <a:rPr lang="en-GB" sz="2400" dirty="0" err="1" smtClean="0"/>
              <a:t>wedi</a:t>
            </a:r>
            <a:r>
              <a:rPr lang="en-GB" sz="2400" dirty="0" smtClean="0"/>
              <a:t> </a:t>
            </a:r>
            <a:r>
              <a:rPr lang="en-GB" sz="2400" dirty="0" err="1" smtClean="0"/>
              <a:t>ei</a:t>
            </a:r>
            <a:r>
              <a:rPr lang="en-GB" sz="2400" dirty="0" smtClean="0"/>
              <a:t> </a:t>
            </a:r>
            <a:r>
              <a:rPr lang="en-GB" sz="2400" dirty="0" err="1" smtClean="0"/>
              <a:t>hyfforddi</a:t>
            </a:r>
            <a:r>
              <a:rPr lang="en-GB" sz="2400" dirty="0" smtClean="0"/>
              <a:t> </a:t>
            </a:r>
            <a:r>
              <a:rPr lang="en-GB" sz="2400" dirty="0" err="1" smtClean="0"/>
              <a:t>yn</a:t>
            </a:r>
            <a:r>
              <a:rPr lang="en-GB" sz="2400" dirty="0" smtClean="0"/>
              <a:t> </a:t>
            </a:r>
            <a:r>
              <a:rPr lang="en-GB" sz="2400" dirty="0" err="1" smtClean="0"/>
              <a:t>cael</a:t>
            </a:r>
            <a:r>
              <a:rPr lang="en-GB" sz="2400" dirty="0" smtClean="0"/>
              <a:t> y </a:t>
            </a:r>
            <a:r>
              <a:rPr lang="en-GB" sz="2400" dirty="0" err="1" smtClean="0"/>
              <a:t>fraint</a:t>
            </a:r>
            <a:r>
              <a:rPr lang="en-GB" sz="2400" dirty="0" smtClean="0"/>
              <a:t> </a:t>
            </a:r>
            <a:r>
              <a:rPr lang="en-GB" sz="2400" dirty="0" err="1" smtClean="0"/>
              <a:t>i</a:t>
            </a:r>
            <a:r>
              <a:rPr lang="en-GB" sz="2400" dirty="0" smtClean="0"/>
              <a:t> </a:t>
            </a:r>
            <a:r>
              <a:rPr lang="en-GB" sz="2400" dirty="0" err="1" smtClean="0"/>
              <a:t>ysgrifennu</a:t>
            </a:r>
            <a:r>
              <a:rPr lang="en-GB" sz="2400" dirty="0" smtClean="0"/>
              <a:t> y </a:t>
            </a:r>
            <a:r>
              <a:rPr lang="en-GB" sz="2400" dirty="0" err="1" smtClean="0"/>
              <a:t>weddi</a:t>
            </a:r>
            <a:r>
              <a:rPr lang="en-GB" sz="2400" dirty="0" smtClean="0"/>
              <a:t> </a:t>
            </a:r>
            <a:r>
              <a:rPr lang="en-GB" sz="2400" dirty="0" err="1" smtClean="0"/>
              <a:t>bwysig</a:t>
            </a:r>
            <a:r>
              <a:rPr lang="en-GB" sz="2400" dirty="0" smtClean="0"/>
              <a:t> </a:t>
            </a:r>
            <a:r>
              <a:rPr lang="en-GB" sz="2400" dirty="0" err="1" smtClean="0"/>
              <a:t>yma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 smtClean="0"/>
              <a:t>Mae </a:t>
            </a:r>
            <a:r>
              <a:rPr lang="en-GB" sz="2400" dirty="0" err="1" smtClean="0"/>
              <a:t>yna</a:t>
            </a:r>
            <a:r>
              <a:rPr lang="en-GB" sz="2400" dirty="0" smtClean="0"/>
              <a:t> </a:t>
            </a:r>
            <a:r>
              <a:rPr lang="en-GB" sz="2400" dirty="0" err="1" smtClean="0"/>
              <a:t>nifer</a:t>
            </a:r>
            <a:r>
              <a:rPr lang="en-GB" sz="2400" dirty="0" smtClean="0"/>
              <a:t> o </a:t>
            </a:r>
            <a:r>
              <a:rPr lang="en-GB" sz="2400" dirty="0" err="1" smtClean="0"/>
              <a:t>orchmynion</a:t>
            </a:r>
            <a:r>
              <a:rPr lang="en-GB" sz="2400" dirty="0" smtClean="0"/>
              <a:t> </a:t>
            </a:r>
            <a:r>
              <a:rPr lang="en-GB" sz="2400" dirty="0" err="1" smtClean="0"/>
              <a:t>gan</a:t>
            </a:r>
            <a:r>
              <a:rPr lang="en-GB" sz="2400" dirty="0" smtClean="0"/>
              <a:t> </a:t>
            </a:r>
            <a:r>
              <a:rPr lang="en-GB" sz="2400" dirty="0" err="1" smtClean="0"/>
              <a:t>Dduw</a:t>
            </a:r>
            <a:r>
              <a:rPr lang="en-GB" sz="2400" dirty="0" smtClean="0"/>
              <a:t> </a:t>
            </a:r>
            <a:r>
              <a:rPr lang="en-GB" sz="2400" dirty="0" err="1" smtClean="0"/>
              <a:t>yn</a:t>
            </a:r>
            <a:r>
              <a:rPr lang="en-GB" sz="2400" dirty="0" smtClean="0"/>
              <a:t> y </a:t>
            </a:r>
            <a:r>
              <a:rPr lang="en-GB" sz="2400" dirty="0" err="1" smtClean="0"/>
              <a:t>Shema</a:t>
            </a:r>
            <a:r>
              <a:rPr lang="en-GB" sz="2400" dirty="0" smtClean="0"/>
              <a:t>.</a:t>
            </a:r>
          </a:p>
        </p:txBody>
      </p:sp>
      <p:pic>
        <p:nvPicPr>
          <p:cNvPr id="5122" name="Picture 2" descr="http://www.bluewhite.co.uk/images/uploads/Mezuzah%20small%20wooden%20Jerusalem%20(EMMZS1)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268760"/>
            <a:ext cx="2281436" cy="266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public.getlegal.com/images/articles/mezuzah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387" y="3930435"/>
            <a:ext cx="1855093" cy="278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85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66</TotalTime>
  <Words>395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Aspect</vt:lpstr>
      <vt:lpstr>Gwisg/offer Iddewig </vt:lpstr>
      <vt:lpstr>Kippah</vt:lpstr>
      <vt:lpstr>Teffilin</vt:lpstr>
      <vt:lpstr>Tallit</vt:lpstr>
      <vt:lpstr>Mezuzah</vt:lpstr>
      <vt:lpstr>Shema</vt:lpstr>
    </vt:vector>
  </TitlesOfParts>
  <Company>Ysgol Syr Thomas Jones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Gwisg/offer Iddewig</dc:title>
  <dc:creator>Angharad Lloyd Derham ALD</dc:creator>
  <cp:lastModifiedBy>Angharad Derham ALD</cp:lastModifiedBy>
  <cp:revision>8</cp:revision>
  <dcterms:created xsi:type="dcterms:W3CDTF">2013-03-12T11:26:40Z</dcterms:created>
  <dcterms:modified xsi:type="dcterms:W3CDTF">2015-04-22T13:26:59Z</dcterms:modified>
</cp:coreProperties>
</file>