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2189C88-5E46-48AC-B528-572CA901A035}">
  <a:tblStyle styleId="{22189C88-5E46-48AC-B528-572CA901A03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395287" y="1081087"/>
            <a:ext cx="8497887" cy="280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n-US" sz="6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was there a Civil War?</a:t>
            </a:r>
            <a:endParaRPr sz="6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there so</a:t>
            </a:r>
            <a:endParaRPr/>
          </a:p>
        </p:txBody>
      </p:sp>
      <p:sp>
        <p:nvSpPr>
          <p:cNvPr id="154" name="Google Shape;154;p22"/>
          <p:cNvSpPr/>
          <p:nvPr/>
        </p:nvSpPr>
        <p:spPr>
          <a:xfrm>
            <a:off x="3132137" y="2636837"/>
            <a:ext cx="2663825" cy="136842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were the weaknesses of the Whites?</a:t>
            </a:r>
            <a:endParaRPr/>
          </a:p>
        </p:txBody>
      </p:sp>
      <p:sp>
        <p:nvSpPr>
          <p:cNvPr id="155" name="Google Shape;155;p22"/>
          <p:cNvSpPr txBox="1"/>
          <p:nvPr/>
        </p:nvSpPr>
        <p:spPr>
          <a:xfrm>
            <a:off x="204787" y="6381750"/>
            <a:ext cx="89630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Using the information on the pages, create a detailed mind map to explain the weaknesses of the Whites.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1" name="Google Shape;161;p23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{22189C88-5E46-48AC-B528-572CA901A035}</a:tableStyleId>
              </a:tblPr>
              <a:tblGrid>
                <a:gridCol w="446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Lack of Unity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200" b="1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7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Geographical Spread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Nationalist Groups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9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Weak support from foreign powers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9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Poor leadership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2" name="Google Shape;162;p23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Weaknesses of the Whites</a:t>
            </a:r>
            <a:endParaRPr/>
          </a:p>
        </p:txBody>
      </p:sp>
      <p:sp>
        <p:nvSpPr>
          <p:cNvPr id="163" name="Google Shape;163;p23"/>
          <p:cNvSpPr txBox="1"/>
          <p:nvPr/>
        </p:nvSpPr>
        <p:spPr>
          <a:xfrm>
            <a:off x="971550" y="6237287"/>
            <a:ext cx="774065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Arrange the weaknesses of the Whites into an order of importance – the most important should be at the top, the least important should be at the bottom.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9" name="Google Shape;169;p24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{22189C88-5E46-48AC-B528-572CA901A035}</a:tableStyleId>
              </a:tblPr>
              <a:tblGrid>
                <a:gridCol w="439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Events leading to Tsar’s death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Reasons for the Tsar’s murder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0" name="Google Shape;170;p24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REVISION: Explain why the Tsar was murdered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4" descr="civilwarpropaganda2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684212" y="9525"/>
            <a:ext cx="10533062" cy="6956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there so</a:t>
            </a:r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3132137" y="2636837"/>
            <a:ext cx="2663825" cy="136842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Why was there so much opposition to the Bolsheviks?</a:t>
            </a:r>
            <a:endParaRPr/>
          </a:p>
        </p:txBody>
      </p:sp>
      <p:cxnSp>
        <p:nvCxnSpPr>
          <p:cNvPr id="97" name="Google Shape;97;p15"/>
          <p:cNvCxnSpPr/>
          <p:nvPr/>
        </p:nvCxnSpPr>
        <p:spPr>
          <a:xfrm>
            <a:off x="4356100" y="18891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98" name="Google Shape;98;p15"/>
          <p:cNvCxnSpPr/>
          <p:nvPr/>
        </p:nvCxnSpPr>
        <p:spPr>
          <a:xfrm>
            <a:off x="4427537" y="400526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99" name="Google Shape;99;p15"/>
          <p:cNvSpPr txBox="1"/>
          <p:nvPr/>
        </p:nvSpPr>
        <p:spPr>
          <a:xfrm>
            <a:off x="250825" y="3141662"/>
            <a:ext cx="230505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Economic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6840537" y="3155950"/>
            <a:ext cx="23034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Political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6" name="Google Shape;106;p16"/>
          <p:cNvGraphicFramePr/>
          <p:nvPr/>
        </p:nvGraphicFramePr>
        <p:xfrm>
          <a:off x="250825" y="1158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{22189C88-5E46-48AC-B528-572CA901A035}</a:tableStyleId>
              </a:tblPr>
              <a:tblGrid>
                <a:gridCol w="122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Group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Why were they angry with the Bolsheviks?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were their strengths?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were their weaknesses?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Czech Legion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Whites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1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Greens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9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Foreign Powers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2" name="Google Shape;112;p17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{22189C88-5E46-48AC-B528-572CA901A035}</a:tableStyleId>
              </a:tblPr>
              <a:tblGrid>
                <a:gridCol w="124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4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Countries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Explain the motive for joining the Civil War.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Czech Legion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2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Whites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Greens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2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Foreign Powers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3" name="Google Shape;113;p17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Foreign Powers fighting in the Russian Civil War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8"/>
          <p:cNvSpPr/>
          <p:nvPr/>
        </p:nvSpPr>
        <p:spPr>
          <a:xfrm>
            <a:off x="323850" y="115887"/>
            <a:ext cx="8640762" cy="65532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/>
          <p:nvPr/>
        </p:nvSpPr>
        <p:spPr>
          <a:xfrm>
            <a:off x="1403350" y="1052512"/>
            <a:ext cx="6192837" cy="475297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/>
          <p:nvPr/>
        </p:nvSpPr>
        <p:spPr>
          <a:xfrm>
            <a:off x="2447925" y="1916112"/>
            <a:ext cx="3924300" cy="2808287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3492500" y="2600325"/>
            <a:ext cx="1943100" cy="144145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8" name="Google Shape;128;p19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{22189C88-5E46-48AC-B528-572CA901A035}</a:tableStyleId>
              </a:tblPr>
              <a:tblGrid>
                <a:gridCol w="439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Positive aspects of Trotsky’s leadership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Negative aspects of Trotsky’s leadership</a:t>
                      </a:r>
                      <a:endParaRPr/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9" name="Google Shape;129;p19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did Trotsky inspire the Red Army?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5" name="Google Shape;135;p20"/>
          <p:cNvGraphicFramePr/>
          <p:nvPr/>
        </p:nvGraphicFramePr>
        <p:xfrm>
          <a:off x="250825" y="692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{22189C88-5E46-48AC-B528-572CA901A035}</a:tableStyleId>
              </a:tblPr>
              <a:tblGrid>
                <a:gridCol w="871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Describe what you see: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is the purpose of this propaganda?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6" name="Google Shape;136;p20"/>
          <p:cNvSpPr txBox="1"/>
          <p:nvPr/>
        </p:nvSpPr>
        <p:spPr>
          <a:xfrm>
            <a:off x="323850" y="1042987"/>
            <a:ext cx="3311525" cy="397033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468312" y="188912"/>
            <a:ext cx="84963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Civil War Propaganda</a:t>
            </a:r>
            <a:endParaRPr/>
          </a:p>
        </p:txBody>
      </p:sp>
      <p:pic>
        <p:nvPicPr>
          <p:cNvPr id="138" name="Google Shape;138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71775" y="1484312"/>
            <a:ext cx="5903912" cy="39004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/>
          <p:nvPr/>
        </p:nvSpPr>
        <p:spPr>
          <a:xfrm>
            <a:off x="0" y="-17462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there so</a:t>
            </a:r>
            <a:endParaRPr/>
          </a:p>
        </p:txBody>
      </p:sp>
      <p:sp>
        <p:nvSpPr>
          <p:cNvPr id="144" name="Google Shape;144;p21"/>
          <p:cNvSpPr/>
          <p:nvPr/>
        </p:nvSpPr>
        <p:spPr>
          <a:xfrm>
            <a:off x="3132137" y="2636837"/>
            <a:ext cx="2663825" cy="1368425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were the strengths and weaknesses of War Communism?</a:t>
            </a:r>
            <a:endParaRPr/>
          </a:p>
        </p:txBody>
      </p:sp>
      <p:cxnSp>
        <p:nvCxnSpPr>
          <p:cNvPr id="145" name="Google Shape;145;p21"/>
          <p:cNvCxnSpPr/>
          <p:nvPr/>
        </p:nvCxnSpPr>
        <p:spPr>
          <a:xfrm>
            <a:off x="4356100" y="18891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46" name="Google Shape;146;p21"/>
          <p:cNvCxnSpPr/>
          <p:nvPr/>
        </p:nvCxnSpPr>
        <p:spPr>
          <a:xfrm>
            <a:off x="4427537" y="4005262"/>
            <a:ext cx="0" cy="24479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47" name="Google Shape;147;p21"/>
          <p:cNvSpPr txBox="1"/>
          <p:nvPr/>
        </p:nvSpPr>
        <p:spPr>
          <a:xfrm>
            <a:off x="250825" y="3141662"/>
            <a:ext cx="230505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Strengths</a:t>
            </a:r>
            <a:endParaRPr/>
          </a:p>
        </p:txBody>
      </p:sp>
      <p:sp>
        <p:nvSpPr>
          <p:cNvPr id="148" name="Google Shape;148;p21"/>
          <p:cNvSpPr txBox="1"/>
          <p:nvPr/>
        </p:nvSpPr>
        <p:spPr>
          <a:xfrm>
            <a:off x="6840537" y="3155950"/>
            <a:ext cx="23034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Weaknesses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On-screen Show (4:3)</PresentationFormat>
  <Paragraphs>61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 Eirian James (GwE)</dc:creator>
  <cp:lastModifiedBy>Harris Eirian James (GwE)</cp:lastModifiedBy>
  <cp:revision>1</cp:revision>
  <dcterms:modified xsi:type="dcterms:W3CDTF">2018-12-03T14:13:47Z</dcterms:modified>
</cp:coreProperties>
</file>