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6" r:id="rId4"/>
    <p:sldId id="298" r:id="rId5"/>
    <p:sldId id="299" r:id="rId6"/>
    <p:sldId id="30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2824-923F-49EC-A40B-B2517266A15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0FB6-936A-4829-BD4A-30FD0890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A046E27-31EA-4073-9F36-A56225290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1A8597B-F2FB-4858-AC99-0EBB72FD1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Pupils do not need to answer this question – it is introducing them to a different style of question and what is needed to answer it. The following lesson pupils will answer the question using the ebook </a:t>
            </a:r>
          </a:p>
          <a:p>
            <a:r>
              <a:rPr lang="en-GB" altLang="en-US">
                <a:latin typeface="Arial" panose="020B0604020202020204" pitchFamily="34" charset="0"/>
              </a:rPr>
              <a:t>- Spaced learning 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3162F46-A302-4DF1-9EC1-C3CA477AC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14DDD6-981E-4E6B-B75C-C9AAFE3C69D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13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0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5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9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6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verwaitress.com/2011/08/i-dont-need-to-write-down-your-order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D62542-732D-4CAE-9057-93930CAF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44B13E-5D8C-4D46-917F-29A6AD81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8A7F024-7A50-4CAA-BEDC-C4DA439E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F7C5E3-3522-4FD6-A927-C37F27681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844540-ABDE-40C9-A24D-2D4725399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2428B88-297F-4FCC-A5C8-1C3E619E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59ABF4-8881-44AC-852C-5D368A236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46FA5D-5BC7-483D-B560-3A5BE70BE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C248F3F-2678-4587-9DF3-B5AC0A2C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937B686-2E5D-4E3A-8278-5201DFA52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0DD5A03-18FF-4798-9D6B-8AFB8E1E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96A90F5-ED19-486E-B11C-7B9A5251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AC1538B-C292-4B55-B8E6-145768F6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BEEEAE9-588E-48D5-B54A-139ABAA84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E3986173-39C2-40E4-AF9C-3D6816D4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69076E8-4EC7-4561-9747-016484167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D55027D-97FB-4C8A-AE16-B5F49EFA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3C94C24-AE67-42F8-90B0-0A2F0A716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D6D31FA-53DB-4DA2-A173-33B306419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990DF8D-3EB0-47CA-B5FE-C9C9058B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A35CB93-4349-4B69-8CBA-B742CFF7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09241C-06C0-415B-9FD0-B55B9A3A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4208" y="3893141"/>
            <a:ext cx="4236590" cy="1771275"/>
            <a:chOff x="3258942" y="3893141"/>
            <a:chExt cx="5648782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8447B18C-79F2-49D5-8425-396A512DC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1DCFE6-D442-4A73-9444-8588EDA9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0DD7A1-3535-4023-838D-3F4EDD514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928" y="3980237"/>
            <a:ext cx="4121302" cy="727748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Unit 1 Question 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4C238-425A-45C8-A311-C540F0367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760" y="4780862"/>
            <a:ext cx="4121302" cy="522636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Possible Guide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2B698-44A0-4114-89A6-1A28470427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/>
          <a:stretch/>
        </p:blipFill>
        <p:spPr bwMode="auto">
          <a:xfrm>
            <a:off x="2444206" y="1175191"/>
            <a:ext cx="4236587" cy="263899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B3BB12-26F6-4D24-91D6-BBEB73FD0AAD}"/>
              </a:ext>
            </a:extLst>
          </p:cNvPr>
          <p:cNvSpPr/>
          <p:nvPr/>
        </p:nvSpPr>
        <p:spPr>
          <a:xfrm>
            <a:off x="309143" y="166111"/>
            <a:ext cx="4713307" cy="776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Please note these are suggested ways to answer the Unit1 questions. </a:t>
            </a:r>
          </a:p>
        </p:txBody>
      </p:sp>
    </p:spTree>
    <p:extLst>
      <p:ext uri="{BB962C8B-B14F-4D97-AF65-F5344CB8AC3E}">
        <p14:creationId xmlns:p14="http://schemas.microsoft.com/office/powerpoint/2010/main" val="289633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63E8-F32E-439E-9F83-4E844366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/>
              <a:t> </a:t>
            </a:r>
            <a:br>
              <a:rPr lang="en-GB"/>
            </a:br>
            <a:r>
              <a:rPr lang="en-GB"/>
              <a:t>What can be learnt from Sources A and B about ………    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91E5-2D4B-4CF1-B7EF-BB78CF0A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4559"/>
            <a:ext cx="7886700" cy="3982403"/>
          </a:xfrm>
        </p:spPr>
        <p:txBody>
          <a:bodyPr/>
          <a:lstStyle/>
          <a:p>
            <a:r>
              <a:rPr lang="en-GB"/>
              <a:t>Visual and written sources ideally contemporary to the period</a:t>
            </a:r>
          </a:p>
          <a:p>
            <a:r>
              <a:rPr lang="en-GB"/>
              <a:t>Comprehension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22883-E77B-4FDC-8901-C4001DF9E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44" t="46646" r="6875" b="34319"/>
          <a:stretch/>
        </p:blipFill>
        <p:spPr>
          <a:xfrm>
            <a:off x="1427747" y="4154905"/>
            <a:ext cx="6722920" cy="2022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2746D-ADD8-4E1F-9E9F-92FABF8121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53" y="5892799"/>
            <a:ext cx="1189355" cy="812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7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86F-9B2B-484F-8707-1384D5EE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starters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0F9F-74F4-432D-881B-095B11E4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Sources A and B both give information on ….</a:t>
            </a:r>
          </a:p>
          <a:p>
            <a:endParaRPr lang="en-GB" dirty="0"/>
          </a:p>
          <a:p>
            <a:r>
              <a:rPr lang="en-GB" dirty="0"/>
              <a:t>Source A shows ….</a:t>
            </a:r>
          </a:p>
          <a:p>
            <a:r>
              <a:rPr lang="en-GB" dirty="0"/>
              <a:t>Source B shows ….</a:t>
            </a:r>
          </a:p>
          <a:p>
            <a:endParaRPr lang="en-GB" dirty="0"/>
          </a:p>
          <a:p>
            <a:r>
              <a:rPr lang="en-GB" dirty="0"/>
              <a:t>Both sources show …..</a:t>
            </a:r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A54340-A3AC-4042-BDD5-A429270AB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3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5A44E4A-FC5C-401F-B983-B1085F0BB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21" y="211177"/>
            <a:ext cx="8367713" cy="711704"/>
          </a:xfrm>
        </p:spPr>
        <p:txBody>
          <a:bodyPr>
            <a:normAutofit fontScale="90000"/>
          </a:bodyPr>
          <a:lstStyle/>
          <a:p>
            <a:r>
              <a:rPr lang="en-GB" altLang="en-US" sz="3200" dirty="0"/>
              <a:t>KQ 1 - What can be learnt from sources A and B about life during the Depression in Britain?  </a:t>
            </a:r>
          </a:p>
        </p:txBody>
      </p:sp>
      <p:sp>
        <p:nvSpPr>
          <p:cNvPr id="3075" name="Text Placeholder 5">
            <a:extLst>
              <a:ext uri="{FF2B5EF4-FFF2-40B4-BE49-F238E27FC236}">
                <a16:creationId xmlns:a16="http://schemas.microsoft.com/office/drawing/2014/main" id="{AA43B786-CFC2-4C66-89E5-E85240BB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318" y="1111182"/>
            <a:ext cx="3887391" cy="407987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Source A </a:t>
            </a:r>
          </a:p>
        </p:txBody>
      </p:sp>
      <p:sp>
        <p:nvSpPr>
          <p:cNvPr id="3077" name="Text Placeholder 7">
            <a:extLst>
              <a:ext uri="{FF2B5EF4-FFF2-40B4-BE49-F238E27FC236}">
                <a16:creationId xmlns:a16="http://schemas.microsoft.com/office/drawing/2014/main" id="{177D9E67-DA07-4B54-9AEF-D34ABDEA75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572000" y="1142844"/>
            <a:ext cx="4124325" cy="407987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Source B </a:t>
            </a:r>
          </a:p>
        </p:txBody>
      </p:sp>
      <p:pic>
        <p:nvPicPr>
          <p:cNvPr id="3080" name="Picture 4">
            <a:extLst>
              <a:ext uri="{FF2B5EF4-FFF2-40B4-BE49-F238E27FC236}">
                <a16:creationId xmlns:a16="http://schemas.microsoft.com/office/drawing/2014/main" id="{A4FC1B79-1B26-4D0C-A4F3-6397A5961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52" y="1570850"/>
            <a:ext cx="2657285" cy="199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39233E-21B7-48AF-959F-0DE4D5F0A612}"/>
              </a:ext>
            </a:extLst>
          </p:cNvPr>
          <p:cNvSpPr/>
          <p:nvPr/>
        </p:nvSpPr>
        <p:spPr>
          <a:xfrm>
            <a:off x="319087" y="5211761"/>
            <a:ext cx="8367713" cy="1385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Think, the question is asking you about two sources. You need to mention both sources and describe what you can see. 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dirty="0"/>
              <a:t>Firstly, opening sentence – mention how both sources are useful on the topic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E0D1DE1-7F99-40C6-828A-E31523B6910D}"/>
              </a:ext>
            </a:extLst>
          </p:cNvPr>
          <p:cNvSpPr/>
          <p:nvPr/>
        </p:nvSpPr>
        <p:spPr>
          <a:xfrm>
            <a:off x="323850" y="5340351"/>
            <a:ext cx="8362950" cy="12572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Pick out several facts/describe points from the source and link to the question</a:t>
            </a:r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bg2"/>
                </a:solidFill>
              </a:rPr>
              <a:t>I can see from Source A men queuing outside a soup kitchen. This shows me how me are unemployed and this is because of the Depression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64F421-C633-4E17-A904-8F0C0DE6ACD0}"/>
              </a:ext>
            </a:extLst>
          </p:cNvPr>
          <p:cNvSpPr/>
          <p:nvPr/>
        </p:nvSpPr>
        <p:spPr>
          <a:xfrm>
            <a:off x="323850" y="5434013"/>
            <a:ext cx="8367713" cy="11636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Now pick out several facts/describe points from the other source and link to the question</a:t>
            </a:r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bg2"/>
                </a:solidFill>
              </a:rPr>
              <a:t>I can see from Source B men on strike. This links to the Depression in Britain because.…..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87B62D-03E9-4A7C-A2C3-317482907727}"/>
              </a:ext>
            </a:extLst>
          </p:cNvPr>
          <p:cNvSpPr/>
          <p:nvPr/>
        </p:nvSpPr>
        <p:spPr>
          <a:xfrm>
            <a:off x="328613" y="5368924"/>
            <a:ext cx="8367712" cy="1228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Aim to write equal amounts from both sources to ensure your answer is balanced. </a:t>
            </a:r>
          </a:p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This will allow you to get the higher marks.</a:t>
            </a:r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334BD-A8B7-421E-A207-C9956655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9" y="1509037"/>
            <a:ext cx="2819401" cy="2145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9B4CB-7C58-4D31-A1B9-AE323C8243D7}"/>
              </a:ext>
            </a:extLst>
          </p:cNvPr>
          <p:cNvSpPr txBox="1"/>
          <p:nvPr/>
        </p:nvSpPr>
        <p:spPr>
          <a:xfrm>
            <a:off x="319087" y="3783015"/>
            <a:ext cx="3887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photograph of thousands demonstrators arriving at Hyde Park from all over Britain. This was set up by the  National Unemployed Workers’ Movement.  1932.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A1AC9-0D1E-4CD0-9E77-28ECC089C2F4}"/>
              </a:ext>
            </a:extLst>
          </p:cNvPr>
          <p:cNvSpPr txBox="1"/>
          <p:nvPr/>
        </p:nvSpPr>
        <p:spPr>
          <a:xfrm>
            <a:off x="4690466" y="3629262"/>
            <a:ext cx="388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Jarrow March. Unemployed men marching in protest, 1936. 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DB70175-0F0C-4CF8-B111-A85A99484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16C-E514-4D16-A4BB-DBAFEA3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1 </a:t>
            </a:r>
            <a:r>
              <a:rPr lang="en-GB" sz="2400" dirty="0"/>
              <a:t>(not necessarily correct)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6C3F-5C09-4096-9D63-6687D5D4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" y="690468"/>
            <a:ext cx="6539055" cy="493395"/>
          </a:xfrm>
        </p:spPr>
        <p:txBody>
          <a:bodyPr/>
          <a:lstStyle/>
          <a:p>
            <a:r>
              <a:rPr lang="en-GB" dirty="0"/>
              <a:t>Task: Mark this answer with the mark scheme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40398-AA97-4912-A1F6-5AD276509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81328"/>
            <a:ext cx="9144000" cy="47083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Source A and Source B both show me life was difficult during the depression. </a:t>
            </a:r>
          </a:p>
          <a:p>
            <a:pPr marL="0" indent="0">
              <a:buNone/>
            </a:pPr>
            <a:r>
              <a:rPr lang="en-GB" dirty="0"/>
              <a:t>It can be learnt from Source A thousands of unemployed workers arrive in Hype Park. The men have protest signs and they  have travelled from all over the country. This was in 1932. </a:t>
            </a:r>
          </a:p>
          <a:p>
            <a:pPr marL="0" indent="0">
              <a:buNone/>
            </a:pPr>
            <a:r>
              <a:rPr lang="en-GB" dirty="0"/>
              <a:t>It can also be learnt from Source , the depression lasted a while because the photograph shows men on a march. The Jarrow march, 1936.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B9C6A-34D1-4B3E-B7D5-80715E96F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16C-E514-4D16-A4BB-DBAFEA3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788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1 </a:t>
            </a:r>
            <a:r>
              <a:rPr lang="en-GB" sz="2400" dirty="0"/>
              <a:t>(not necessarily correct)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6C3F-5C09-4096-9D63-6687D5D4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" y="1064040"/>
            <a:ext cx="6539055" cy="493395"/>
          </a:xfrm>
        </p:spPr>
        <p:txBody>
          <a:bodyPr/>
          <a:lstStyle/>
          <a:p>
            <a:r>
              <a:rPr lang="en-GB" dirty="0"/>
              <a:t>Task: make this answer better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40398-AA97-4912-A1F6-5AD276509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168" y="1920240"/>
            <a:ext cx="8942832" cy="42694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your guidance on this question and improve the exemplar answer.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27E79-02B1-4435-BAA0-E7AAAEC4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1197" y="4118134"/>
            <a:ext cx="1651635" cy="158336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6607D3D-BBAA-4D51-8695-081FCA1EE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420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Unit 1 Question 1 </vt:lpstr>
      <vt:lpstr>  What can be learnt from Sources A and B about ………     ?</vt:lpstr>
      <vt:lpstr>Sentence starters </vt:lpstr>
      <vt:lpstr>KQ 1 - What can be learnt from sources A and B about life during the Depression in Britain?  </vt:lpstr>
      <vt:lpstr>Example answer 1 (not necessarily correct) </vt:lpstr>
      <vt:lpstr>Example answer 1 (not necessarily correct)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Question 1 </dc:title>
  <dc:creator>Stacey Haslehurst</dc:creator>
  <cp:lastModifiedBy>Stacey Haslehurst</cp:lastModifiedBy>
  <cp:revision>12</cp:revision>
  <dcterms:created xsi:type="dcterms:W3CDTF">2018-06-25T10:13:45Z</dcterms:created>
  <dcterms:modified xsi:type="dcterms:W3CDTF">2018-10-22T14:56:40Z</dcterms:modified>
</cp:coreProperties>
</file>