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03" r:id="rId2"/>
    <p:sldId id="259" r:id="rId3"/>
    <p:sldId id="276" r:id="rId4"/>
    <p:sldId id="301" r:id="rId5"/>
    <p:sldId id="266" r:id="rId6"/>
    <p:sldId id="299" r:id="rId7"/>
    <p:sldId id="300" r:id="rId8"/>
    <p:sldId id="30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2824-923F-49EC-A40B-B2517266A15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D0FB6-936A-4829-BD4A-30FD08900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3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6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sure pupils use terms to show accuracy </a:t>
            </a:r>
            <a:r>
              <a:rPr lang="en-GB" dirty="0" err="1"/>
              <a:t>eg</a:t>
            </a:r>
            <a:r>
              <a:rPr lang="en-GB" dirty="0"/>
              <a:t>: fairly accurate because ….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0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0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35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72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0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9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6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80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ercoverwaitress.com/2011/08/i-dont-need-to-write-down-your-order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D62542-732D-4CAE-9057-93930CAF2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44B13E-5D8C-4D46-917F-29A6AD815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8A7F024-7A50-4CAA-BEDC-C4DA439EC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F7C5E3-3522-4FD6-A927-C37F27681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3844540-ABDE-40C9-A24D-2D4725399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32428B88-297F-4FCC-A5C8-1C3E619EB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659ABF4-8881-44AC-852C-5D368A236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C46FA5D-5BC7-483D-B560-3A5BE70BE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C248F3F-2678-4587-9DF3-B5AC0A2C9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937B686-2E5D-4E3A-8278-5201DFA52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A0DD5A03-18FF-4798-9D6B-8AFB8E1EF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96A90F5-ED19-486E-B11C-7B9A52513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AC1538B-C292-4B55-B8E6-145768F6B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CBEEEAE9-588E-48D5-B54A-139ABAA84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E3986173-39C2-40E4-AF9C-3D6816D47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969076E8-4EC7-4561-9747-016484167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D55027D-97FB-4C8A-AE16-B5F49EFA8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3C94C24-AE67-42F8-90B0-0A2F0A716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DD6D31FA-53DB-4DA2-A173-33B306419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7990DF8D-3EB0-47CA-B5FE-C9C9058B1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0A35CB93-4349-4B69-8CBA-B742CFF76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09241C-06C0-415B-9FD0-B55B9A3A9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4208" y="3893141"/>
            <a:ext cx="4236590" cy="1771275"/>
            <a:chOff x="3258942" y="3893141"/>
            <a:chExt cx="5648782" cy="1771275"/>
          </a:xfrm>
        </p:grpSpPr>
        <p:sp>
          <p:nvSpPr>
            <p:cNvPr id="33" name="Isosceles Triangle 39">
              <a:extLst>
                <a:ext uri="{FF2B5EF4-FFF2-40B4-BE49-F238E27FC236}">
                  <a16:creationId xmlns:a16="http://schemas.microsoft.com/office/drawing/2014/main" id="{8447B18C-79F2-49D5-8425-396A512DC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1DCFE6-D442-4A73-9444-8588EDA99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58942" y="3893141"/>
              <a:ext cx="5648782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0DD7A1-3535-4023-838D-3F4EDD514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5928" y="3980237"/>
            <a:ext cx="4121302" cy="727748"/>
          </a:xfrm>
        </p:spPr>
        <p:txBody>
          <a:bodyPr>
            <a:normAutofit/>
          </a:bodyPr>
          <a:lstStyle/>
          <a:p>
            <a:r>
              <a:rPr lang="en-GB" sz="3500" dirty="0">
                <a:solidFill>
                  <a:srgbClr val="FFFFFF"/>
                </a:solidFill>
              </a:rPr>
              <a:t>Unit 1 Question 2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4C238-425A-45C8-A311-C540F0367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4760" y="4780862"/>
            <a:ext cx="4121302" cy="522636"/>
          </a:xfrm>
        </p:spPr>
        <p:txBody>
          <a:bodyPr>
            <a:normAutofit/>
          </a:bodyPr>
          <a:lstStyle/>
          <a:p>
            <a:r>
              <a:rPr lang="en-GB" sz="1400" dirty="0">
                <a:solidFill>
                  <a:srgbClr val="FFFFFF"/>
                </a:solidFill>
              </a:rPr>
              <a:t>Possible Guide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2B698-44A0-4114-89A6-1A284704273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/>
          <a:stretch/>
        </p:blipFill>
        <p:spPr bwMode="auto">
          <a:xfrm>
            <a:off x="2444206" y="1175191"/>
            <a:ext cx="4236587" cy="2638998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B3BB12-26F6-4D24-91D6-BBEB73FD0AAD}"/>
              </a:ext>
            </a:extLst>
          </p:cNvPr>
          <p:cNvSpPr/>
          <p:nvPr/>
        </p:nvSpPr>
        <p:spPr>
          <a:xfrm>
            <a:off x="309143" y="166111"/>
            <a:ext cx="4713307" cy="7768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note these are suggested ways to answer the Unit1 questions. </a:t>
            </a:r>
          </a:p>
        </p:txBody>
      </p:sp>
    </p:spTree>
    <p:extLst>
      <p:ext uri="{BB962C8B-B14F-4D97-AF65-F5344CB8AC3E}">
        <p14:creationId xmlns:p14="http://schemas.microsoft.com/office/powerpoint/2010/main" val="250105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2232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Exam Question Help-Sheet/PowerPoint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Question 2 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>To what extent does this source accurately explain the importance of….?   (6) 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50854"/>
            <a:ext cx="745232" cy="6428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62" y="6419087"/>
            <a:ext cx="817538" cy="274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A29484-6A93-4DBD-945A-F73089ED0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600" t="27169" r="1850" b="24209"/>
          <a:stretch/>
        </p:blipFill>
        <p:spPr>
          <a:xfrm>
            <a:off x="914400" y="2816183"/>
            <a:ext cx="6571479" cy="38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4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2232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Exam Question Help-Sheet/PowerPoint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Question 2 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>To what extent does this source accurately explain the importance of….?   (6) 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50854"/>
            <a:ext cx="745232" cy="6428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16" y="6412656"/>
            <a:ext cx="836684" cy="2810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7458" y="2793715"/>
            <a:ext cx="7543800" cy="30804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This is a newer question.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You must put the source in context. You must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provide judgement </a:t>
            </a:r>
            <a:r>
              <a:rPr lang="en-GB" sz="2800" dirty="0">
                <a:latin typeface="Comic Sans MS" panose="030F0702030302020204" pitchFamily="66" charset="0"/>
              </a:rPr>
              <a:t>about </a:t>
            </a:r>
            <a:r>
              <a:rPr lang="en-GB" sz="2800" b="1" dirty="0">
                <a:latin typeface="Comic Sans MS" panose="030F0702030302020204" pitchFamily="66" charset="0"/>
              </a:rPr>
              <a:t>how accurate the source is</a:t>
            </a:r>
            <a:r>
              <a:rPr lang="en-GB" sz="2800" dirty="0"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For higher marks = you must discuss strengths and limitations.  </a:t>
            </a:r>
          </a:p>
        </p:txBody>
      </p:sp>
    </p:spTree>
    <p:extLst>
      <p:ext uri="{BB962C8B-B14F-4D97-AF65-F5344CB8AC3E}">
        <p14:creationId xmlns:p14="http://schemas.microsoft.com/office/powerpoint/2010/main" val="538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02EEC-D0CC-4A91-BB5A-C058EEC11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87" t="12171" r="26232" b="56896"/>
          <a:stretch/>
        </p:blipFill>
        <p:spPr>
          <a:xfrm>
            <a:off x="212033" y="667784"/>
            <a:ext cx="8233411" cy="3003067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84FA311-70CA-49FC-B57B-CCC6D24F5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50854"/>
            <a:ext cx="745232" cy="642889"/>
          </a:xfrm>
        </p:spPr>
      </p:pic>
    </p:spTree>
    <p:extLst>
      <p:ext uri="{BB962C8B-B14F-4D97-AF65-F5344CB8AC3E}">
        <p14:creationId xmlns:p14="http://schemas.microsoft.com/office/powerpoint/2010/main" val="126332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586F-9B2B-484F-8707-1384D5EE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152400"/>
            <a:ext cx="8250306" cy="604011"/>
          </a:xfrm>
        </p:spPr>
        <p:txBody>
          <a:bodyPr>
            <a:normAutofit fontScale="90000"/>
          </a:bodyPr>
          <a:lstStyle/>
          <a:p>
            <a:r>
              <a:rPr lang="en-GB" dirty="0"/>
              <a:t>Possible Sentence starters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00F9F-74F4-432D-881B-095B11E45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940904"/>
            <a:ext cx="8786191" cy="576469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Source C shows ….</a:t>
            </a:r>
          </a:p>
          <a:p>
            <a:pPr>
              <a:lnSpc>
                <a:spcPct val="120000"/>
              </a:lnSpc>
            </a:pPr>
            <a:r>
              <a:rPr lang="en-GB" dirty="0"/>
              <a:t>The source explains about …</a:t>
            </a:r>
          </a:p>
          <a:p>
            <a:pPr>
              <a:lnSpc>
                <a:spcPct val="120000"/>
              </a:lnSpc>
            </a:pPr>
            <a:r>
              <a:rPr lang="en-GB" dirty="0"/>
              <a:t>The author of the source accurately…….</a:t>
            </a:r>
          </a:p>
          <a:p>
            <a:pPr>
              <a:lnSpc>
                <a:spcPct val="120000"/>
              </a:lnSpc>
            </a:pPr>
            <a:r>
              <a:rPr lang="en-GB" dirty="0"/>
              <a:t>To some extent Source C is accurate because …..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The source, therefore, very accurately describes and explains ….. 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The source, therefore, does not accurately describes and explain ….. because ……..</a:t>
            </a:r>
          </a:p>
          <a:p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83BE1DD-AAB3-480C-90D2-19F51622E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50854"/>
            <a:ext cx="745232" cy="6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3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616C-E514-4D16-A4BB-DBAFEA38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16541" cy="684849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answer 1 </a:t>
            </a:r>
            <a:r>
              <a:rPr lang="en-GB" sz="2400" dirty="0"/>
              <a:t>(not necessarily correct)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46C3F-5C09-4096-9D63-6687D5D46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168" y="690468"/>
            <a:ext cx="6539055" cy="493395"/>
          </a:xfrm>
        </p:spPr>
        <p:txBody>
          <a:bodyPr/>
          <a:lstStyle/>
          <a:p>
            <a:r>
              <a:rPr lang="en-GB" dirty="0"/>
              <a:t>Task: Mark this answer with the mark scheme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0C228E-B9CE-457E-8A04-7F44FB542C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6739" t="49601" r="27056" b="33512"/>
          <a:stretch/>
        </p:blipFill>
        <p:spPr>
          <a:xfrm>
            <a:off x="-1" y="1775791"/>
            <a:ext cx="8706677" cy="178904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B7E03A-10AB-4680-A177-0498B5EED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50854"/>
            <a:ext cx="745232" cy="6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3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616C-E514-4D16-A4BB-DBAFEA38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788"/>
            <a:ext cx="8516541" cy="684849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answer 1 </a:t>
            </a:r>
            <a:r>
              <a:rPr lang="en-GB" sz="2400" dirty="0"/>
              <a:t>(not necessarily correct)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46C3F-5C09-4096-9D63-6687D5D46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168" y="1064040"/>
            <a:ext cx="6539055" cy="493395"/>
          </a:xfrm>
        </p:spPr>
        <p:txBody>
          <a:bodyPr/>
          <a:lstStyle/>
          <a:p>
            <a:r>
              <a:rPr lang="en-GB" dirty="0"/>
              <a:t>Task: make this answer better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40398-AA97-4912-A1F6-5AD276509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168" y="1920240"/>
            <a:ext cx="8942832" cy="42694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Use your guidance on this question and improve the exemplar answer.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27E79-02B1-4435-BAA0-E7AAAEC48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91197" y="4118134"/>
            <a:ext cx="1651635" cy="1583367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9531B5B-6C6C-4147-976E-CDD9306BB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50854"/>
            <a:ext cx="745232" cy="6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9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2569DF-EF61-40A9-AC24-752578ECA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7" t="41786" r="27101" b="23127"/>
          <a:stretch/>
        </p:blipFill>
        <p:spPr>
          <a:xfrm>
            <a:off x="325132" y="1628188"/>
            <a:ext cx="8493735" cy="36016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04823FB-A037-4082-B3B3-098C7188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277301"/>
            <a:ext cx="8516541" cy="684849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answer 2 </a:t>
            </a:r>
            <a:r>
              <a:rPr lang="en-GB" sz="2400" dirty="0"/>
              <a:t>(not necessarily correct) </a:t>
            </a:r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A134754-5D73-4F83-B28A-541B0F972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50854"/>
            <a:ext cx="745232" cy="6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8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184</Words>
  <Application>Microsoft Office PowerPoint</Application>
  <PresentationFormat>On-screen Show (4:3)</PresentationFormat>
  <Paragraphs>26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Unit 1 Question 2 </vt:lpstr>
      <vt:lpstr>Exam Question Help-Sheet/PowerPoint  Question 2   To what extent does this source accurately explain the importance of….?   (6)  </vt:lpstr>
      <vt:lpstr>Exam Question Help-Sheet/PowerPoint  Question 2   To what extent does this source accurately explain the importance of….?   (6)  </vt:lpstr>
      <vt:lpstr>PowerPoint Presentation</vt:lpstr>
      <vt:lpstr>Possible Sentence starters </vt:lpstr>
      <vt:lpstr>Example answer 1 (not necessarily correct) </vt:lpstr>
      <vt:lpstr>Example answer 1 (not necessarily correct) </vt:lpstr>
      <vt:lpstr>Example answer 2 (not necessarily correct)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Question 1 </dc:title>
  <dc:creator>Stacey Haslehurst</dc:creator>
  <cp:lastModifiedBy>Stacey Haslehurst</cp:lastModifiedBy>
  <cp:revision>17</cp:revision>
  <dcterms:created xsi:type="dcterms:W3CDTF">2018-06-25T10:13:45Z</dcterms:created>
  <dcterms:modified xsi:type="dcterms:W3CDTF">2018-10-22T14:56:20Z</dcterms:modified>
</cp:coreProperties>
</file>