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6" r:id="rId2"/>
    <p:sldId id="261" r:id="rId3"/>
    <p:sldId id="279" r:id="rId4"/>
    <p:sldId id="303" r:id="rId5"/>
    <p:sldId id="299" r:id="rId6"/>
    <p:sldId id="300" r:id="rId7"/>
    <p:sldId id="302" r:id="rId8"/>
    <p:sldId id="304" r:id="rId9"/>
    <p:sldId id="301" r:id="rId10"/>
    <p:sldId id="305" r:id="rId11"/>
    <p:sldId id="282" r:id="rId12"/>
    <p:sldId id="281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80ADF-5B3B-412D-8E12-4D52C611641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D160DE-3E39-420E-AC5C-90F45CA9DF46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00131EBA-ADA8-4CD2-9B7E-9A48F4438427}" type="parTrans" cxnId="{F92210EA-59B6-41F9-866D-5F169124A2E2}">
      <dgm:prSet/>
      <dgm:spPr/>
      <dgm:t>
        <a:bodyPr/>
        <a:lstStyle/>
        <a:p>
          <a:endParaRPr lang="en-GB"/>
        </a:p>
      </dgm:t>
    </dgm:pt>
    <dgm:pt modelId="{DD586404-35CA-446C-8859-D1927CB418F5}" type="sibTrans" cxnId="{F92210EA-59B6-41F9-866D-5F169124A2E2}">
      <dgm:prSet/>
      <dgm:spPr/>
      <dgm:t>
        <a:bodyPr/>
        <a:lstStyle/>
        <a:p>
          <a:endParaRPr lang="en-GB"/>
        </a:p>
      </dgm:t>
    </dgm:pt>
    <dgm:pt modelId="{29BA717E-FC6E-4B77-BCB3-B8EB5B5EE07D}">
      <dgm:prSet phldrT="[Text]"/>
      <dgm:spPr/>
      <dgm:t>
        <a:bodyPr/>
        <a:lstStyle/>
        <a:p>
          <a:r>
            <a:rPr lang="en-GB" dirty="0"/>
            <a:t>  </a:t>
          </a:r>
        </a:p>
      </dgm:t>
    </dgm:pt>
    <dgm:pt modelId="{EC01D218-D259-4431-BADE-07EF5D0FB893}" type="parTrans" cxnId="{8E8129E4-486F-49D7-B808-56236C93F202}">
      <dgm:prSet/>
      <dgm:spPr/>
      <dgm:t>
        <a:bodyPr/>
        <a:lstStyle/>
        <a:p>
          <a:endParaRPr lang="en-GB"/>
        </a:p>
      </dgm:t>
    </dgm:pt>
    <dgm:pt modelId="{1C79621A-EFF9-4CBB-87D7-9BDD601FEEF0}" type="sibTrans" cxnId="{8E8129E4-486F-49D7-B808-56236C93F202}">
      <dgm:prSet/>
      <dgm:spPr/>
      <dgm:t>
        <a:bodyPr/>
        <a:lstStyle/>
        <a:p>
          <a:endParaRPr lang="en-GB"/>
        </a:p>
      </dgm:t>
    </dgm:pt>
    <dgm:pt modelId="{619B2596-F043-4E4B-92B5-ED331682E954}">
      <dgm:prSet phldrT="[Text]"/>
      <dgm:spPr/>
      <dgm:t>
        <a:bodyPr/>
        <a:lstStyle/>
        <a:p>
          <a:endParaRPr lang="en-GB" dirty="0"/>
        </a:p>
      </dgm:t>
    </dgm:pt>
    <dgm:pt modelId="{D32E1DB3-81CA-4A39-B252-CCF739072995}" type="parTrans" cxnId="{C98293B0-5294-4788-B8B1-1B08E937E3F9}">
      <dgm:prSet/>
      <dgm:spPr/>
      <dgm:t>
        <a:bodyPr/>
        <a:lstStyle/>
        <a:p>
          <a:endParaRPr lang="en-GB"/>
        </a:p>
      </dgm:t>
    </dgm:pt>
    <dgm:pt modelId="{0B32D645-0FC1-433F-840F-034D2D7C5061}" type="sibTrans" cxnId="{C98293B0-5294-4788-B8B1-1B08E937E3F9}">
      <dgm:prSet/>
      <dgm:spPr/>
      <dgm:t>
        <a:bodyPr/>
        <a:lstStyle/>
        <a:p>
          <a:endParaRPr lang="en-GB"/>
        </a:p>
      </dgm:t>
    </dgm:pt>
    <dgm:pt modelId="{7CC365F1-9D23-412D-B67D-E9DABCD9CD3B}">
      <dgm:prSet phldrT="[Text]"/>
      <dgm:spPr/>
      <dgm:t>
        <a:bodyPr/>
        <a:lstStyle/>
        <a:p>
          <a:endParaRPr lang="en-GB" dirty="0"/>
        </a:p>
      </dgm:t>
    </dgm:pt>
    <dgm:pt modelId="{095EE415-1E1F-4DAD-BD3E-B316224C586F}" type="parTrans" cxnId="{4541EB08-8380-4215-A453-DD25EE6B95F7}">
      <dgm:prSet/>
      <dgm:spPr/>
      <dgm:t>
        <a:bodyPr/>
        <a:lstStyle/>
        <a:p>
          <a:endParaRPr lang="en-GB"/>
        </a:p>
      </dgm:t>
    </dgm:pt>
    <dgm:pt modelId="{DFC48C23-1173-4FCD-8F72-88E3B4828778}" type="sibTrans" cxnId="{4541EB08-8380-4215-A453-DD25EE6B95F7}">
      <dgm:prSet/>
      <dgm:spPr/>
      <dgm:t>
        <a:bodyPr/>
        <a:lstStyle/>
        <a:p>
          <a:endParaRPr lang="en-GB"/>
        </a:p>
      </dgm:t>
    </dgm:pt>
    <dgm:pt modelId="{65E5FCBD-D56B-4C9F-B207-6B69A1190F69}" type="pres">
      <dgm:prSet presAssocID="{FFA80ADF-5B3B-412D-8E12-4D52C611641E}" presName="Name0" presStyleCnt="0">
        <dgm:presLayoutVars>
          <dgm:dir/>
          <dgm:animLvl val="lvl"/>
          <dgm:resizeHandles val="exact"/>
        </dgm:presLayoutVars>
      </dgm:prSet>
      <dgm:spPr/>
    </dgm:pt>
    <dgm:pt modelId="{9D463686-527C-462D-9DA2-E9A13F991FF8}" type="pres">
      <dgm:prSet presAssocID="{FFA80ADF-5B3B-412D-8E12-4D52C611641E}" presName="tSp" presStyleCnt="0"/>
      <dgm:spPr/>
    </dgm:pt>
    <dgm:pt modelId="{C66C818A-D174-40FC-97B0-F15AFB65DBAD}" type="pres">
      <dgm:prSet presAssocID="{FFA80ADF-5B3B-412D-8E12-4D52C611641E}" presName="bSp" presStyleCnt="0"/>
      <dgm:spPr/>
    </dgm:pt>
    <dgm:pt modelId="{B3778630-6523-42F0-B615-6AFC2B042F77}" type="pres">
      <dgm:prSet presAssocID="{FFA80ADF-5B3B-412D-8E12-4D52C611641E}" presName="process" presStyleCnt="0"/>
      <dgm:spPr/>
    </dgm:pt>
    <dgm:pt modelId="{764D915C-4A2B-4C4D-B158-607F707D14C1}" type="pres">
      <dgm:prSet presAssocID="{75D160DE-3E39-420E-AC5C-90F45CA9DF46}" presName="composite1" presStyleCnt="0"/>
      <dgm:spPr/>
    </dgm:pt>
    <dgm:pt modelId="{CF7A0791-7B60-4507-A89F-C736F5A52712}" type="pres">
      <dgm:prSet presAssocID="{75D160DE-3E39-420E-AC5C-90F45CA9DF46}" presName="dummyNode1" presStyleLbl="node1" presStyleIdx="0" presStyleCnt="4"/>
      <dgm:spPr/>
    </dgm:pt>
    <dgm:pt modelId="{B7DB22A5-A7E5-40F8-9EB4-798BFC182F68}" type="pres">
      <dgm:prSet presAssocID="{75D160DE-3E39-420E-AC5C-90F45CA9DF46}" presName="childNode1" presStyleLbl="bgAcc1" presStyleIdx="0" presStyleCnt="4">
        <dgm:presLayoutVars>
          <dgm:bulletEnabled val="1"/>
        </dgm:presLayoutVars>
      </dgm:prSet>
      <dgm:spPr/>
    </dgm:pt>
    <dgm:pt modelId="{62F2D881-36DD-4F4C-AB99-5651E54D1CBA}" type="pres">
      <dgm:prSet presAssocID="{75D160DE-3E39-420E-AC5C-90F45CA9DF46}" presName="childNode1tx" presStyleLbl="bgAcc1" presStyleIdx="0" presStyleCnt="4">
        <dgm:presLayoutVars>
          <dgm:bulletEnabled val="1"/>
        </dgm:presLayoutVars>
      </dgm:prSet>
      <dgm:spPr/>
    </dgm:pt>
    <dgm:pt modelId="{25FEE0BE-88DD-4697-AC4F-3665E122F6C2}" type="pres">
      <dgm:prSet presAssocID="{75D160DE-3E39-420E-AC5C-90F45CA9DF46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6DE0B5C1-A3A0-43F9-8EBD-2F7F6E961221}" type="pres">
      <dgm:prSet presAssocID="{75D160DE-3E39-420E-AC5C-90F45CA9DF46}" presName="connSite1" presStyleCnt="0"/>
      <dgm:spPr/>
    </dgm:pt>
    <dgm:pt modelId="{D65C23AB-CDC4-4B57-933E-1A8E5C11A9AF}" type="pres">
      <dgm:prSet presAssocID="{DD586404-35CA-446C-8859-D1927CB418F5}" presName="Name9" presStyleLbl="sibTrans2D1" presStyleIdx="0" presStyleCnt="3"/>
      <dgm:spPr/>
    </dgm:pt>
    <dgm:pt modelId="{4DFB6597-8BBB-4610-B9AD-B7604403D01E}" type="pres">
      <dgm:prSet presAssocID="{29BA717E-FC6E-4B77-BCB3-B8EB5B5EE07D}" presName="composite2" presStyleCnt="0"/>
      <dgm:spPr/>
    </dgm:pt>
    <dgm:pt modelId="{604F6C93-B57B-4168-B059-5CDB694B38D9}" type="pres">
      <dgm:prSet presAssocID="{29BA717E-FC6E-4B77-BCB3-B8EB5B5EE07D}" presName="dummyNode2" presStyleLbl="node1" presStyleIdx="0" presStyleCnt="4"/>
      <dgm:spPr/>
    </dgm:pt>
    <dgm:pt modelId="{901130D2-EAFE-442D-8528-21690596D0A7}" type="pres">
      <dgm:prSet presAssocID="{29BA717E-FC6E-4B77-BCB3-B8EB5B5EE07D}" presName="childNode2" presStyleLbl="bgAcc1" presStyleIdx="1" presStyleCnt="4">
        <dgm:presLayoutVars>
          <dgm:bulletEnabled val="1"/>
        </dgm:presLayoutVars>
      </dgm:prSet>
      <dgm:spPr/>
    </dgm:pt>
    <dgm:pt modelId="{E2DC28BC-EEA5-4968-A422-63D19205C015}" type="pres">
      <dgm:prSet presAssocID="{29BA717E-FC6E-4B77-BCB3-B8EB5B5EE07D}" presName="childNode2tx" presStyleLbl="bgAcc1" presStyleIdx="1" presStyleCnt="4">
        <dgm:presLayoutVars>
          <dgm:bulletEnabled val="1"/>
        </dgm:presLayoutVars>
      </dgm:prSet>
      <dgm:spPr/>
    </dgm:pt>
    <dgm:pt modelId="{500B8ACF-3E81-4231-9851-1AF18A482E46}" type="pres">
      <dgm:prSet presAssocID="{29BA717E-FC6E-4B77-BCB3-B8EB5B5EE07D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4E71030A-11E7-4747-A5F1-945FA94FC7A4}" type="pres">
      <dgm:prSet presAssocID="{29BA717E-FC6E-4B77-BCB3-B8EB5B5EE07D}" presName="connSite2" presStyleCnt="0"/>
      <dgm:spPr/>
    </dgm:pt>
    <dgm:pt modelId="{C79BF13C-241F-48B1-B5FB-5F99D2B83934}" type="pres">
      <dgm:prSet presAssocID="{1C79621A-EFF9-4CBB-87D7-9BDD601FEEF0}" presName="Name18" presStyleLbl="sibTrans2D1" presStyleIdx="1" presStyleCnt="3"/>
      <dgm:spPr/>
    </dgm:pt>
    <dgm:pt modelId="{A431B752-AB72-4735-B747-F35EE968CB31}" type="pres">
      <dgm:prSet presAssocID="{7CC365F1-9D23-412D-B67D-E9DABCD9CD3B}" presName="composite1" presStyleCnt="0"/>
      <dgm:spPr/>
    </dgm:pt>
    <dgm:pt modelId="{1C808510-D58D-44EF-9BD3-895292274816}" type="pres">
      <dgm:prSet presAssocID="{7CC365F1-9D23-412D-B67D-E9DABCD9CD3B}" presName="dummyNode1" presStyleLbl="node1" presStyleIdx="1" presStyleCnt="4"/>
      <dgm:spPr/>
    </dgm:pt>
    <dgm:pt modelId="{15208D37-AC73-4D6A-92DF-FE0C28494715}" type="pres">
      <dgm:prSet presAssocID="{7CC365F1-9D23-412D-B67D-E9DABCD9CD3B}" presName="childNode1" presStyleLbl="bgAcc1" presStyleIdx="2" presStyleCnt="4">
        <dgm:presLayoutVars>
          <dgm:bulletEnabled val="1"/>
        </dgm:presLayoutVars>
      </dgm:prSet>
      <dgm:spPr/>
    </dgm:pt>
    <dgm:pt modelId="{6F22E0D5-C69F-4F76-92C6-80E82472E256}" type="pres">
      <dgm:prSet presAssocID="{7CC365F1-9D23-412D-B67D-E9DABCD9CD3B}" presName="childNode1tx" presStyleLbl="bgAcc1" presStyleIdx="2" presStyleCnt="4">
        <dgm:presLayoutVars>
          <dgm:bulletEnabled val="1"/>
        </dgm:presLayoutVars>
      </dgm:prSet>
      <dgm:spPr/>
    </dgm:pt>
    <dgm:pt modelId="{158286B4-C2EA-417A-81B0-9102976ED4C7}" type="pres">
      <dgm:prSet presAssocID="{7CC365F1-9D23-412D-B67D-E9DABCD9CD3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0B775516-4C2D-45AB-9849-E84396EA7FDE}" type="pres">
      <dgm:prSet presAssocID="{7CC365F1-9D23-412D-B67D-E9DABCD9CD3B}" presName="connSite1" presStyleCnt="0"/>
      <dgm:spPr/>
    </dgm:pt>
    <dgm:pt modelId="{C3952FF9-4F2D-4548-A588-200DB2247F27}" type="pres">
      <dgm:prSet presAssocID="{DFC48C23-1173-4FCD-8F72-88E3B4828778}" presName="Name9" presStyleLbl="sibTrans2D1" presStyleIdx="2" presStyleCnt="3"/>
      <dgm:spPr/>
    </dgm:pt>
    <dgm:pt modelId="{90C35423-DE92-43E0-AFC1-58FA2C49B6BE}" type="pres">
      <dgm:prSet presAssocID="{619B2596-F043-4E4B-92B5-ED331682E954}" presName="composite2" presStyleCnt="0"/>
      <dgm:spPr/>
    </dgm:pt>
    <dgm:pt modelId="{7F1B9228-84A4-4F60-A313-1D638118EEFD}" type="pres">
      <dgm:prSet presAssocID="{619B2596-F043-4E4B-92B5-ED331682E954}" presName="dummyNode2" presStyleLbl="node1" presStyleIdx="2" presStyleCnt="4"/>
      <dgm:spPr/>
    </dgm:pt>
    <dgm:pt modelId="{425BEB55-0875-44E0-AFAC-0D6FFF277C29}" type="pres">
      <dgm:prSet presAssocID="{619B2596-F043-4E4B-92B5-ED331682E954}" presName="childNode2" presStyleLbl="bgAcc1" presStyleIdx="3" presStyleCnt="4">
        <dgm:presLayoutVars>
          <dgm:bulletEnabled val="1"/>
        </dgm:presLayoutVars>
      </dgm:prSet>
      <dgm:spPr/>
    </dgm:pt>
    <dgm:pt modelId="{BB84E71D-116C-4EC5-B38F-FD44E249B8B2}" type="pres">
      <dgm:prSet presAssocID="{619B2596-F043-4E4B-92B5-ED331682E954}" presName="childNode2tx" presStyleLbl="bgAcc1" presStyleIdx="3" presStyleCnt="4">
        <dgm:presLayoutVars>
          <dgm:bulletEnabled val="1"/>
        </dgm:presLayoutVars>
      </dgm:prSet>
      <dgm:spPr/>
    </dgm:pt>
    <dgm:pt modelId="{1C2BB7B6-D45B-443F-AA94-CF4F23FEDB41}" type="pres">
      <dgm:prSet presAssocID="{619B2596-F043-4E4B-92B5-ED331682E954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171F8A4F-D086-42FC-B987-FB2B79013A6A}" type="pres">
      <dgm:prSet presAssocID="{619B2596-F043-4E4B-92B5-ED331682E954}" presName="connSite2" presStyleCnt="0"/>
      <dgm:spPr/>
    </dgm:pt>
  </dgm:ptLst>
  <dgm:cxnLst>
    <dgm:cxn modelId="{4541EB08-8380-4215-A453-DD25EE6B95F7}" srcId="{FFA80ADF-5B3B-412D-8E12-4D52C611641E}" destId="{7CC365F1-9D23-412D-B67D-E9DABCD9CD3B}" srcOrd="2" destOrd="0" parTransId="{095EE415-1E1F-4DAD-BD3E-B316224C586F}" sibTransId="{DFC48C23-1173-4FCD-8F72-88E3B4828778}"/>
    <dgm:cxn modelId="{B559480E-DC7E-491D-9724-53069BC7C0CA}" type="presOf" srcId="{75D160DE-3E39-420E-AC5C-90F45CA9DF46}" destId="{25FEE0BE-88DD-4697-AC4F-3665E122F6C2}" srcOrd="0" destOrd="0" presId="urn:microsoft.com/office/officeart/2005/8/layout/hProcess4"/>
    <dgm:cxn modelId="{8618FD11-F971-4809-B5C1-9BDDD4C0CA9A}" type="presOf" srcId="{FFA80ADF-5B3B-412D-8E12-4D52C611641E}" destId="{65E5FCBD-D56B-4C9F-B207-6B69A1190F69}" srcOrd="0" destOrd="0" presId="urn:microsoft.com/office/officeart/2005/8/layout/hProcess4"/>
    <dgm:cxn modelId="{65D4BA7F-7CB5-404A-85C1-090EF82915A7}" type="presOf" srcId="{DD586404-35CA-446C-8859-D1927CB418F5}" destId="{D65C23AB-CDC4-4B57-933E-1A8E5C11A9AF}" srcOrd="0" destOrd="0" presId="urn:microsoft.com/office/officeart/2005/8/layout/hProcess4"/>
    <dgm:cxn modelId="{23ED40AE-D159-404B-817E-7526CBF6A1C1}" type="presOf" srcId="{619B2596-F043-4E4B-92B5-ED331682E954}" destId="{1C2BB7B6-D45B-443F-AA94-CF4F23FEDB41}" srcOrd="0" destOrd="0" presId="urn:microsoft.com/office/officeart/2005/8/layout/hProcess4"/>
    <dgm:cxn modelId="{C98293B0-5294-4788-B8B1-1B08E937E3F9}" srcId="{FFA80ADF-5B3B-412D-8E12-4D52C611641E}" destId="{619B2596-F043-4E4B-92B5-ED331682E954}" srcOrd="3" destOrd="0" parTransId="{D32E1DB3-81CA-4A39-B252-CCF739072995}" sibTransId="{0B32D645-0FC1-433F-840F-034D2D7C5061}"/>
    <dgm:cxn modelId="{0BE05DB1-F091-4D57-AC9E-AAE18A7F0469}" type="presOf" srcId="{7CC365F1-9D23-412D-B67D-E9DABCD9CD3B}" destId="{158286B4-C2EA-417A-81B0-9102976ED4C7}" srcOrd="0" destOrd="0" presId="urn:microsoft.com/office/officeart/2005/8/layout/hProcess4"/>
    <dgm:cxn modelId="{6BDB76D8-4E2C-47DD-92A3-6CF706EC6D5D}" type="presOf" srcId="{1C79621A-EFF9-4CBB-87D7-9BDD601FEEF0}" destId="{C79BF13C-241F-48B1-B5FB-5F99D2B83934}" srcOrd="0" destOrd="0" presId="urn:microsoft.com/office/officeart/2005/8/layout/hProcess4"/>
    <dgm:cxn modelId="{8E8129E4-486F-49D7-B808-56236C93F202}" srcId="{FFA80ADF-5B3B-412D-8E12-4D52C611641E}" destId="{29BA717E-FC6E-4B77-BCB3-B8EB5B5EE07D}" srcOrd="1" destOrd="0" parTransId="{EC01D218-D259-4431-BADE-07EF5D0FB893}" sibTransId="{1C79621A-EFF9-4CBB-87D7-9BDD601FEEF0}"/>
    <dgm:cxn modelId="{F92210EA-59B6-41F9-866D-5F169124A2E2}" srcId="{FFA80ADF-5B3B-412D-8E12-4D52C611641E}" destId="{75D160DE-3E39-420E-AC5C-90F45CA9DF46}" srcOrd="0" destOrd="0" parTransId="{00131EBA-ADA8-4CD2-9B7E-9A48F4438427}" sibTransId="{DD586404-35CA-446C-8859-D1927CB418F5}"/>
    <dgm:cxn modelId="{E0C48FED-8B56-4A96-B663-7C84BD6467CD}" type="presOf" srcId="{DFC48C23-1173-4FCD-8F72-88E3B4828778}" destId="{C3952FF9-4F2D-4548-A588-200DB2247F27}" srcOrd="0" destOrd="0" presId="urn:microsoft.com/office/officeart/2005/8/layout/hProcess4"/>
    <dgm:cxn modelId="{D767E7FF-EA56-4388-B99B-4CF7DF8BE4E1}" type="presOf" srcId="{29BA717E-FC6E-4B77-BCB3-B8EB5B5EE07D}" destId="{500B8ACF-3E81-4231-9851-1AF18A482E46}" srcOrd="0" destOrd="0" presId="urn:microsoft.com/office/officeart/2005/8/layout/hProcess4"/>
    <dgm:cxn modelId="{5DF1BCFD-BA86-4EE3-9EBA-F4BF456069C9}" type="presParOf" srcId="{65E5FCBD-D56B-4C9F-B207-6B69A1190F69}" destId="{9D463686-527C-462D-9DA2-E9A13F991FF8}" srcOrd="0" destOrd="0" presId="urn:microsoft.com/office/officeart/2005/8/layout/hProcess4"/>
    <dgm:cxn modelId="{2415CFB6-B83B-4A2D-A784-641843CF3F3A}" type="presParOf" srcId="{65E5FCBD-D56B-4C9F-B207-6B69A1190F69}" destId="{C66C818A-D174-40FC-97B0-F15AFB65DBAD}" srcOrd="1" destOrd="0" presId="urn:microsoft.com/office/officeart/2005/8/layout/hProcess4"/>
    <dgm:cxn modelId="{E8CCA2A2-55A8-430E-A427-9B11B7E5029D}" type="presParOf" srcId="{65E5FCBD-D56B-4C9F-B207-6B69A1190F69}" destId="{B3778630-6523-42F0-B615-6AFC2B042F77}" srcOrd="2" destOrd="0" presId="urn:microsoft.com/office/officeart/2005/8/layout/hProcess4"/>
    <dgm:cxn modelId="{92A830CD-BB43-4DC9-859B-11C7C2486AD7}" type="presParOf" srcId="{B3778630-6523-42F0-B615-6AFC2B042F77}" destId="{764D915C-4A2B-4C4D-B158-607F707D14C1}" srcOrd="0" destOrd="0" presId="urn:microsoft.com/office/officeart/2005/8/layout/hProcess4"/>
    <dgm:cxn modelId="{631FA4A7-6A02-4942-A12C-6B4A15AC5656}" type="presParOf" srcId="{764D915C-4A2B-4C4D-B158-607F707D14C1}" destId="{CF7A0791-7B60-4507-A89F-C736F5A52712}" srcOrd="0" destOrd="0" presId="urn:microsoft.com/office/officeart/2005/8/layout/hProcess4"/>
    <dgm:cxn modelId="{FAB62DE2-EC5C-494D-BD9B-E50CE5B3012E}" type="presParOf" srcId="{764D915C-4A2B-4C4D-B158-607F707D14C1}" destId="{B7DB22A5-A7E5-40F8-9EB4-798BFC182F68}" srcOrd="1" destOrd="0" presId="urn:microsoft.com/office/officeart/2005/8/layout/hProcess4"/>
    <dgm:cxn modelId="{A741C985-2870-4034-AB9A-18869227C759}" type="presParOf" srcId="{764D915C-4A2B-4C4D-B158-607F707D14C1}" destId="{62F2D881-36DD-4F4C-AB99-5651E54D1CBA}" srcOrd="2" destOrd="0" presId="urn:microsoft.com/office/officeart/2005/8/layout/hProcess4"/>
    <dgm:cxn modelId="{545711DE-4F00-486E-AF8A-FDA51C55A6D0}" type="presParOf" srcId="{764D915C-4A2B-4C4D-B158-607F707D14C1}" destId="{25FEE0BE-88DD-4697-AC4F-3665E122F6C2}" srcOrd="3" destOrd="0" presId="urn:microsoft.com/office/officeart/2005/8/layout/hProcess4"/>
    <dgm:cxn modelId="{45C058C7-D8FF-4F83-AB4C-456496223118}" type="presParOf" srcId="{764D915C-4A2B-4C4D-B158-607F707D14C1}" destId="{6DE0B5C1-A3A0-43F9-8EBD-2F7F6E961221}" srcOrd="4" destOrd="0" presId="urn:microsoft.com/office/officeart/2005/8/layout/hProcess4"/>
    <dgm:cxn modelId="{04A49804-5432-4D89-B3CB-CCB3FD0F0312}" type="presParOf" srcId="{B3778630-6523-42F0-B615-6AFC2B042F77}" destId="{D65C23AB-CDC4-4B57-933E-1A8E5C11A9AF}" srcOrd="1" destOrd="0" presId="urn:microsoft.com/office/officeart/2005/8/layout/hProcess4"/>
    <dgm:cxn modelId="{721D6E7D-8EB9-48E0-8077-F0E914F20EDD}" type="presParOf" srcId="{B3778630-6523-42F0-B615-6AFC2B042F77}" destId="{4DFB6597-8BBB-4610-B9AD-B7604403D01E}" srcOrd="2" destOrd="0" presId="urn:microsoft.com/office/officeart/2005/8/layout/hProcess4"/>
    <dgm:cxn modelId="{84ACB65F-F754-4BAB-8D3A-E16E739DE7E2}" type="presParOf" srcId="{4DFB6597-8BBB-4610-B9AD-B7604403D01E}" destId="{604F6C93-B57B-4168-B059-5CDB694B38D9}" srcOrd="0" destOrd="0" presId="urn:microsoft.com/office/officeart/2005/8/layout/hProcess4"/>
    <dgm:cxn modelId="{99A7BE40-4C3F-4FB4-966D-D8F082D04AAA}" type="presParOf" srcId="{4DFB6597-8BBB-4610-B9AD-B7604403D01E}" destId="{901130D2-EAFE-442D-8528-21690596D0A7}" srcOrd="1" destOrd="0" presId="urn:microsoft.com/office/officeart/2005/8/layout/hProcess4"/>
    <dgm:cxn modelId="{09B48D86-FD50-4F61-91AC-C4D56F0F0949}" type="presParOf" srcId="{4DFB6597-8BBB-4610-B9AD-B7604403D01E}" destId="{E2DC28BC-EEA5-4968-A422-63D19205C015}" srcOrd="2" destOrd="0" presId="urn:microsoft.com/office/officeart/2005/8/layout/hProcess4"/>
    <dgm:cxn modelId="{9141B120-45B9-400F-AF2F-CD0BAE5708D6}" type="presParOf" srcId="{4DFB6597-8BBB-4610-B9AD-B7604403D01E}" destId="{500B8ACF-3E81-4231-9851-1AF18A482E46}" srcOrd="3" destOrd="0" presId="urn:microsoft.com/office/officeart/2005/8/layout/hProcess4"/>
    <dgm:cxn modelId="{8090C8AB-0150-4777-90AD-204D498DEA15}" type="presParOf" srcId="{4DFB6597-8BBB-4610-B9AD-B7604403D01E}" destId="{4E71030A-11E7-4747-A5F1-945FA94FC7A4}" srcOrd="4" destOrd="0" presId="urn:microsoft.com/office/officeart/2005/8/layout/hProcess4"/>
    <dgm:cxn modelId="{48405C0F-B8FC-4B38-89F5-1FEDC2CB81E5}" type="presParOf" srcId="{B3778630-6523-42F0-B615-6AFC2B042F77}" destId="{C79BF13C-241F-48B1-B5FB-5F99D2B83934}" srcOrd="3" destOrd="0" presId="urn:microsoft.com/office/officeart/2005/8/layout/hProcess4"/>
    <dgm:cxn modelId="{D968B12E-B104-4C07-A198-7E281B4F10F6}" type="presParOf" srcId="{B3778630-6523-42F0-B615-6AFC2B042F77}" destId="{A431B752-AB72-4735-B747-F35EE968CB31}" srcOrd="4" destOrd="0" presId="urn:microsoft.com/office/officeart/2005/8/layout/hProcess4"/>
    <dgm:cxn modelId="{40A60D79-1CBB-45B2-B7E6-703248BB72D7}" type="presParOf" srcId="{A431B752-AB72-4735-B747-F35EE968CB31}" destId="{1C808510-D58D-44EF-9BD3-895292274816}" srcOrd="0" destOrd="0" presId="urn:microsoft.com/office/officeart/2005/8/layout/hProcess4"/>
    <dgm:cxn modelId="{0B8250C7-75C1-4661-9E1F-5D3789C36D1A}" type="presParOf" srcId="{A431B752-AB72-4735-B747-F35EE968CB31}" destId="{15208D37-AC73-4D6A-92DF-FE0C28494715}" srcOrd="1" destOrd="0" presId="urn:microsoft.com/office/officeart/2005/8/layout/hProcess4"/>
    <dgm:cxn modelId="{2B99AB0D-4881-462E-8EF0-B8A1306DE408}" type="presParOf" srcId="{A431B752-AB72-4735-B747-F35EE968CB31}" destId="{6F22E0D5-C69F-4F76-92C6-80E82472E256}" srcOrd="2" destOrd="0" presId="urn:microsoft.com/office/officeart/2005/8/layout/hProcess4"/>
    <dgm:cxn modelId="{63C9D25A-F668-4A00-AB03-DD54B1D0E918}" type="presParOf" srcId="{A431B752-AB72-4735-B747-F35EE968CB31}" destId="{158286B4-C2EA-417A-81B0-9102976ED4C7}" srcOrd="3" destOrd="0" presId="urn:microsoft.com/office/officeart/2005/8/layout/hProcess4"/>
    <dgm:cxn modelId="{2F9D2EB0-B887-4227-88F3-3728427DC9EC}" type="presParOf" srcId="{A431B752-AB72-4735-B747-F35EE968CB31}" destId="{0B775516-4C2D-45AB-9849-E84396EA7FDE}" srcOrd="4" destOrd="0" presId="urn:microsoft.com/office/officeart/2005/8/layout/hProcess4"/>
    <dgm:cxn modelId="{DF649054-8105-44FB-B109-6C972C8F9574}" type="presParOf" srcId="{B3778630-6523-42F0-B615-6AFC2B042F77}" destId="{C3952FF9-4F2D-4548-A588-200DB2247F27}" srcOrd="5" destOrd="0" presId="urn:microsoft.com/office/officeart/2005/8/layout/hProcess4"/>
    <dgm:cxn modelId="{CC24021B-8E78-48B5-94BB-98B6391DC53E}" type="presParOf" srcId="{B3778630-6523-42F0-B615-6AFC2B042F77}" destId="{90C35423-DE92-43E0-AFC1-58FA2C49B6BE}" srcOrd="6" destOrd="0" presId="urn:microsoft.com/office/officeart/2005/8/layout/hProcess4"/>
    <dgm:cxn modelId="{C0C2E3F7-0710-4916-B463-C54A29BF401F}" type="presParOf" srcId="{90C35423-DE92-43E0-AFC1-58FA2C49B6BE}" destId="{7F1B9228-84A4-4F60-A313-1D638118EEFD}" srcOrd="0" destOrd="0" presId="urn:microsoft.com/office/officeart/2005/8/layout/hProcess4"/>
    <dgm:cxn modelId="{B323B8B7-DCDA-451C-A3E1-9A3EFD2445C4}" type="presParOf" srcId="{90C35423-DE92-43E0-AFC1-58FA2C49B6BE}" destId="{425BEB55-0875-44E0-AFAC-0D6FFF277C29}" srcOrd="1" destOrd="0" presId="urn:microsoft.com/office/officeart/2005/8/layout/hProcess4"/>
    <dgm:cxn modelId="{EF29F57B-08BA-4C2B-BA77-ED8F29597185}" type="presParOf" srcId="{90C35423-DE92-43E0-AFC1-58FA2C49B6BE}" destId="{BB84E71D-116C-4EC5-B38F-FD44E249B8B2}" srcOrd="2" destOrd="0" presId="urn:microsoft.com/office/officeart/2005/8/layout/hProcess4"/>
    <dgm:cxn modelId="{C526D10F-A2A0-4159-8332-19C5E8F2ABC8}" type="presParOf" srcId="{90C35423-DE92-43E0-AFC1-58FA2C49B6BE}" destId="{1C2BB7B6-D45B-443F-AA94-CF4F23FEDB41}" srcOrd="3" destOrd="0" presId="urn:microsoft.com/office/officeart/2005/8/layout/hProcess4"/>
    <dgm:cxn modelId="{AC44AA99-0F59-41FD-8E9B-DE2F7B7939A2}" type="presParOf" srcId="{90C35423-DE92-43E0-AFC1-58FA2C49B6BE}" destId="{171F8A4F-D086-42FC-B987-FB2B79013A6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572E26-386F-4DA8-B159-A9F607A2D764}" type="doc">
      <dgm:prSet loTypeId="urn:microsoft.com/office/officeart/2005/8/layout/target3" loCatId="relationship" qsTypeId="urn:microsoft.com/office/officeart/2005/8/quickstyle/simple1" qsCatId="simple" csTypeId="urn:microsoft.com/office/officeart/2005/8/colors/accent0_1" csCatId="mainScheme" phldr="0"/>
      <dgm:spPr/>
      <dgm:t>
        <a:bodyPr/>
        <a:lstStyle/>
        <a:p>
          <a:endParaRPr lang="en-GB"/>
        </a:p>
      </dgm:t>
    </dgm:pt>
    <dgm:pt modelId="{C9CB860E-8B4C-4C9D-9574-FEBCD0D82260}">
      <dgm:prSet phldrT="[Text]" phldr="1"/>
      <dgm:spPr/>
      <dgm:t>
        <a:bodyPr/>
        <a:lstStyle/>
        <a:p>
          <a:endParaRPr lang="en-GB" dirty="0"/>
        </a:p>
      </dgm:t>
    </dgm:pt>
    <dgm:pt modelId="{14642ED9-0C26-4230-A4D0-6FC96FAA4587}" type="parTrans" cxnId="{FB2FE45E-9799-406F-8C51-B191451611DD}">
      <dgm:prSet/>
      <dgm:spPr/>
      <dgm:t>
        <a:bodyPr/>
        <a:lstStyle/>
        <a:p>
          <a:endParaRPr lang="en-GB"/>
        </a:p>
      </dgm:t>
    </dgm:pt>
    <dgm:pt modelId="{674D887D-89EC-4853-A8DB-1240B3166408}" type="sibTrans" cxnId="{FB2FE45E-9799-406F-8C51-B191451611DD}">
      <dgm:prSet/>
      <dgm:spPr/>
      <dgm:t>
        <a:bodyPr/>
        <a:lstStyle/>
        <a:p>
          <a:endParaRPr lang="en-GB"/>
        </a:p>
      </dgm:t>
    </dgm:pt>
    <dgm:pt modelId="{26F50290-BA50-4E3E-BC5C-C596BB33D9AD}">
      <dgm:prSet phldrT="[Text]" phldr="1"/>
      <dgm:spPr/>
      <dgm:t>
        <a:bodyPr/>
        <a:lstStyle/>
        <a:p>
          <a:endParaRPr lang="en-GB"/>
        </a:p>
      </dgm:t>
    </dgm:pt>
    <dgm:pt modelId="{E5424933-F674-4D03-B43A-3F09605032D6}" type="parTrans" cxnId="{76C33CD7-D0C6-4924-A012-48690DFC6EFD}">
      <dgm:prSet/>
      <dgm:spPr/>
      <dgm:t>
        <a:bodyPr/>
        <a:lstStyle/>
        <a:p>
          <a:endParaRPr lang="en-GB"/>
        </a:p>
      </dgm:t>
    </dgm:pt>
    <dgm:pt modelId="{9A6BB373-1F34-456D-9D23-BFA22D87FFD1}" type="sibTrans" cxnId="{76C33CD7-D0C6-4924-A012-48690DFC6EFD}">
      <dgm:prSet/>
      <dgm:spPr/>
      <dgm:t>
        <a:bodyPr/>
        <a:lstStyle/>
        <a:p>
          <a:endParaRPr lang="en-GB"/>
        </a:p>
      </dgm:t>
    </dgm:pt>
    <dgm:pt modelId="{CFF4E5D9-427C-4DC5-85A5-18C3A8D1429D}">
      <dgm:prSet phldrT="[Text]" phldr="1"/>
      <dgm:spPr/>
      <dgm:t>
        <a:bodyPr/>
        <a:lstStyle/>
        <a:p>
          <a:endParaRPr lang="en-GB"/>
        </a:p>
      </dgm:t>
    </dgm:pt>
    <dgm:pt modelId="{997E89A6-6222-4F07-827F-6E6BF7FBD9F6}" type="parTrans" cxnId="{261FA703-BB5A-426C-9044-EB97626DB0EA}">
      <dgm:prSet/>
      <dgm:spPr/>
      <dgm:t>
        <a:bodyPr/>
        <a:lstStyle/>
        <a:p>
          <a:endParaRPr lang="en-GB"/>
        </a:p>
      </dgm:t>
    </dgm:pt>
    <dgm:pt modelId="{AD4DD8C6-08A9-4083-B8F8-1ABED9BB3616}" type="sibTrans" cxnId="{261FA703-BB5A-426C-9044-EB97626DB0EA}">
      <dgm:prSet/>
      <dgm:spPr/>
      <dgm:t>
        <a:bodyPr/>
        <a:lstStyle/>
        <a:p>
          <a:endParaRPr lang="en-GB"/>
        </a:p>
      </dgm:t>
    </dgm:pt>
    <dgm:pt modelId="{BBEB3889-CA4D-4A32-B6C0-12C4895556DB}">
      <dgm:prSet phldrT="[Text]" phldr="1"/>
      <dgm:spPr/>
      <dgm:t>
        <a:bodyPr/>
        <a:lstStyle/>
        <a:p>
          <a:endParaRPr lang="en-GB"/>
        </a:p>
      </dgm:t>
    </dgm:pt>
    <dgm:pt modelId="{A24F0530-93F6-4443-8CA5-FAC06A68C261}" type="parTrans" cxnId="{DA11F26B-F59C-4423-8DC5-045A0D4F3988}">
      <dgm:prSet/>
      <dgm:spPr/>
      <dgm:t>
        <a:bodyPr/>
        <a:lstStyle/>
        <a:p>
          <a:endParaRPr lang="en-GB"/>
        </a:p>
      </dgm:t>
    </dgm:pt>
    <dgm:pt modelId="{DA827922-01A0-46C1-A1B9-E90108683776}" type="sibTrans" cxnId="{DA11F26B-F59C-4423-8DC5-045A0D4F3988}">
      <dgm:prSet/>
      <dgm:spPr/>
      <dgm:t>
        <a:bodyPr/>
        <a:lstStyle/>
        <a:p>
          <a:endParaRPr lang="en-GB"/>
        </a:p>
      </dgm:t>
    </dgm:pt>
    <dgm:pt modelId="{51A4FA54-2CBB-4196-ABDF-1DA0D87A6E12}">
      <dgm:prSet phldrT="[Text]" phldr="1"/>
      <dgm:spPr/>
      <dgm:t>
        <a:bodyPr/>
        <a:lstStyle/>
        <a:p>
          <a:endParaRPr lang="en-GB"/>
        </a:p>
      </dgm:t>
    </dgm:pt>
    <dgm:pt modelId="{ABC7814A-82C6-414B-8E26-18EEE6A8F0D0}" type="parTrans" cxnId="{19051E55-5868-43B2-82B1-60231F279D07}">
      <dgm:prSet/>
      <dgm:spPr/>
      <dgm:t>
        <a:bodyPr/>
        <a:lstStyle/>
        <a:p>
          <a:endParaRPr lang="en-GB"/>
        </a:p>
      </dgm:t>
    </dgm:pt>
    <dgm:pt modelId="{85056C00-060B-415B-AB6E-86F84CA5BBA6}" type="sibTrans" cxnId="{19051E55-5868-43B2-82B1-60231F279D07}">
      <dgm:prSet/>
      <dgm:spPr/>
      <dgm:t>
        <a:bodyPr/>
        <a:lstStyle/>
        <a:p>
          <a:endParaRPr lang="en-GB"/>
        </a:p>
      </dgm:t>
    </dgm:pt>
    <dgm:pt modelId="{DEC03659-91E7-4A79-AAC6-071B80D5E819}">
      <dgm:prSet phldrT="[Text]" phldr="1"/>
      <dgm:spPr/>
      <dgm:t>
        <a:bodyPr/>
        <a:lstStyle/>
        <a:p>
          <a:endParaRPr lang="en-GB"/>
        </a:p>
      </dgm:t>
    </dgm:pt>
    <dgm:pt modelId="{99295697-1088-453F-B706-31262F74FCEC}" type="parTrans" cxnId="{297F1B48-D96E-416E-B98D-243F81C3035A}">
      <dgm:prSet/>
      <dgm:spPr/>
      <dgm:t>
        <a:bodyPr/>
        <a:lstStyle/>
        <a:p>
          <a:endParaRPr lang="en-GB"/>
        </a:p>
      </dgm:t>
    </dgm:pt>
    <dgm:pt modelId="{1AFCB1F3-4314-4E70-9F81-40FDE6EC864F}" type="sibTrans" cxnId="{297F1B48-D96E-416E-B98D-243F81C3035A}">
      <dgm:prSet/>
      <dgm:spPr/>
      <dgm:t>
        <a:bodyPr/>
        <a:lstStyle/>
        <a:p>
          <a:endParaRPr lang="en-GB"/>
        </a:p>
      </dgm:t>
    </dgm:pt>
    <dgm:pt modelId="{8D7D9E2E-2EC5-4C20-80D9-07CE49BE6D1C}">
      <dgm:prSet phldrT="[Text]" phldr="1"/>
      <dgm:spPr/>
      <dgm:t>
        <a:bodyPr/>
        <a:lstStyle/>
        <a:p>
          <a:endParaRPr lang="en-GB"/>
        </a:p>
      </dgm:t>
    </dgm:pt>
    <dgm:pt modelId="{F2F9F048-D5C1-4A67-87D2-675FB027ED34}" type="parTrans" cxnId="{84663A15-D1D0-4C8D-A1DB-12C09D721F28}">
      <dgm:prSet/>
      <dgm:spPr/>
      <dgm:t>
        <a:bodyPr/>
        <a:lstStyle/>
        <a:p>
          <a:endParaRPr lang="en-GB"/>
        </a:p>
      </dgm:t>
    </dgm:pt>
    <dgm:pt modelId="{642F7B77-0CCE-4051-B5B7-2F7231BB0D27}" type="sibTrans" cxnId="{84663A15-D1D0-4C8D-A1DB-12C09D721F28}">
      <dgm:prSet/>
      <dgm:spPr/>
      <dgm:t>
        <a:bodyPr/>
        <a:lstStyle/>
        <a:p>
          <a:endParaRPr lang="en-GB"/>
        </a:p>
      </dgm:t>
    </dgm:pt>
    <dgm:pt modelId="{404C4688-A349-4E59-92AC-D1112D9B9525}">
      <dgm:prSet phldrT="[Text]" phldr="1"/>
      <dgm:spPr/>
      <dgm:t>
        <a:bodyPr/>
        <a:lstStyle/>
        <a:p>
          <a:endParaRPr lang="en-GB"/>
        </a:p>
      </dgm:t>
    </dgm:pt>
    <dgm:pt modelId="{A3D07C47-8439-46F5-8FE7-F0E3C0CF0C22}" type="parTrans" cxnId="{9C904104-5C80-4BCB-A8DD-6B2CCD68006F}">
      <dgm:prSet/>
      <dgm:spPr/>
      <dgm:t>
        <a:bodyPr/>
        <a:lstStyle/>
        <a:p>
          <a:endParaRPr lang="en-GB"/>
        </a:p>
      </dgm:t>
    </dgm:pt>
    <dgm:pt modelId="{FA8728DB-FB6D-4928-8E8C-9645C95B6D91}" type="sibTrans" cxnId="{9C904104-5C80-4BCB-A8DD-6B2CCD68006F}">
      <dgm:prSet/>
      <dgm:spPr/>
      <dgm:t>
        <a:bodyPr/>
        <a:lstStyle/>
        <a:p>
          <a:endParaRPr lang="en-GB"/>
        </a:p>
      </dgm:t>
    </dgm:pt>
    <dgm:pt modelId="{D461210B-0FDB-4585-A709-A1651876BDAA}">
      <dgm:prSet phldrT="[Text]" phldr="1"/>
      <dgm:spPr/>
      <dgm:t>
        <a:bodyPr/>
        <a:lstStyle/>
        <a:p>
          <a:endParaRPr lang="en-GB"/>
        </a:p>
      </dgm:t>
    </dgm:pt>
    <dgm:pt modelId="{4CFA5179-69EC-471D-A7F4-CE3F93EA04F7}" type="parTrans" cxnId="{0B67627E-4C6A-479A-A43E-ABB05F37F296}">
      <dgm:prSet/>
      <dgm:spPr/>
      <dgm:t>
        <a:bodyPr/>
        <a:lstStyle/>
        <a:p>
          <a:endParaRPr lang="en-GB"/>
        </a:p>
      </dgm:t>
    </dgm:pt>
    <dgm:pt modelId="{701F0774-F4D5-44F8-9B99-CAE3E1473B11}" type="sibTrans" cxnId="{0B67627E-4C6A-479A-A43E-ABB05F37F296}">
      <dgm:prSet/>
      <dgm:spPr/>
      <dgm:t>
        <a:bodyPr/>
        <a:lstStyle/>
        <a:p>
          <a:endParaRPr lang="en-GB"/>
        </a:p>
      </dgm:t>
    </dgm:pt>
    <dgm:pt modelId="{F3543D08-A62F-4686-B2BE-D3592A41D647}" type="pres">
      <dgm:prSet presAssocID="{51572E26-386F-4DA8-B159-A9F607A2D7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BBB0A8D-E73D-4C23-9C1F-9FA6E11AE0B7}" type="pres">
      <dgm:prSet presAssocID="{C9CB860E-8B4C-4C9D-9574-FEBCD0D82260}" presName="circle1" presStyleLbl="node1" presStyleIdx="0" presStyleCnt="3"/>
      <dgm:spPr/>
    </dgm:pt>
    <dgm:pt modelId="{F023B559-23B0-4437-AA9D-BD2B046A2FA5}" type="pres">
      <dgm:prSet presAssocID="{C9CB860E-8B4C-4C9D-9574-FEBCD0D82260}" presName="space" presStyleCnt="0"/>
      <dgm:spPr/>
    </dgm:pt>
    <dgm:pt modelId="{CEF0AA4D-C805-4B6E-B8AA-D9E3720FA2D8}" type="pres">
      <dgm:prSet presAssocID="{C9CB860E-8B4C-4C9D-9574-FEBCD0D82260}" presName="rect1" presStyleLbl="alignAcc1" presStyleIdx="0" presStyleCnt="3"/>
      <dgm:spPr/>
    </dgm:pt>
    <dgm:pt modelId="{D624E95F-8BD3-49FB-B144-4E9E4EBB99EA}" type="pres">
      <dgm:prSet presAssocID="{BBEB3889-CA4D-4A32-B6C0-12C4895556DB}" presName="vertSpace2" presStyleLbl="node1" presStyleIdx="0" presStyleCnt="3"/>
      <dgm:spPr/>
    </dgm:pt>
    <dgm:pt modelId="{4CF5B390-05BC-4151-A4DD-5E0FD4950607}" type="pres">
      <dgm:prSet presAssocID="{BBEB3889-CA4D-4A32-B6C0-12C4895556DB}" presName="circle2" presStyleLbl="node1" presStyleIdx="1" presStyleCnt="3"/>
      <dgm:spPr/>
    </dgm:pt>
    <dgm:pt modelId="{70DE8A2B-F3E3-449E-AA28-A1620370599C}" type="pres">
      <dgm:prSet presAssocID="{BBEB3889-CA4D-4A32-B6C0-12C4895556DB}" presName="rect2" presStyleLbl="alignAcc1" presStyleIdx="1" presStyleCnt="3"/>
      <dgm:spPr/>
    </dgm:pt>
    <dgm:pt modelId="{BF10C914-1CED-4A72-B7AD-21632502C888}" type="pres">
      <dgm:prSet presAssocID="{8D7D9E2E-2EC5-4C20-80D9-07CE49BE6D1C}" presName="vertSpace3" presStyleLbl="node1" presStyleIdx="1" presStyleCnt="3"/>
      <dgm:spPr/>
    </dgm:pt>
    <dgm:pt modelId="{5A71BF89-C7C6-4B7B-A5A2-9030038A8250}" type="pres">
      <dgm:prSet presAssocID="{8D7D9E2E-2EC5-4C20-80D9-07CE49BE6D1C}" presName="circle3" presStyleLbl="node1" presStyleIdx="2" presStyleCnt="3"/>
      <dgm:spPr/>
    </dgm:pt>
    <dgm:pt modelId="{15FE4681-7D17-4E2A-BF16-ADCD41E21440}" type="pres">
      <dgm:prSet presAssocID="{8D7D9E2E-2EC5-4C20-80D9-07CE49BE6D1C}" presName="rect3" presStyleLbl="alignAcc1" presStyleIdx="2" presStyleCnt="3"/>
      <dgm:spPr/>
    </dgm:pt>
    <dgm:pt modelId="{0E982C13-8694-49B2-BDFE-90556F89010E}" type="pres">
      <dgm:prSet presAssocID="{C9CB860E-8B4C-4C9D-9574-FEBCD0D8226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C47DB68-B01D-49C8-A03F-7B19C197F0FF}" type="pres">
      <dgm:prSet presAssocID="{C9CB860E-8B4C-4C9D-9574-FEBCD0D82260}" presName="rect1ChTx" presStyleLbl="alignAcc1" presStyleIdx="2" presStyleCnt="3">
        <dgm:presLayoutVars>
          <dgm:bulletEnabled val="1"/>
        </dgm:presLayoutVars>
      </dgm:prSet>
      <dgm:spPr/>
    </dgm:pt>
    <dgm:pt modelId="{CD10CB41-874E-476C-B0A9-513FE5E6A2F7}" type="pres">
      <dgm:prSet presAssocID="{BBEB3889-CA4D-4A32-B6C0-12C4895556D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6373CBE-0E7A-4899-929B-63DF824EBFF2}" type="pres">
      <dgm:prSet presAssocID="{BBEB3889-CA4D-4A32-B6C0-12C4895556DB}" presName="rect2ChTx" presStyleLbl="alignAcc1" presStyleIdx="2" presStyleCnt="3">
        <dgm:presLayoutVars>
          <dgm:bulletEnabled val="1"/>
        </dgm:presLayoutVars>
      </dgm:prSet>
      <dgm:spPr/>
    </dgm:pt>
    <dgm:pt modelId="{0332251D-11CD-4E7E-B0F7-E0E504748214}" type="pres">
      <dgm:prSet presAssocID="{8D7D9E2E-2EC5-4C20-80D9-07CE49BE6D1C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9AF723B-9780-4C25-8E4D-68BD6CFCB1DC}" type="pres">
      <dgm:prSet presAssocID="{8D7D9E2E-2EC5-4C20-80D9-07CE49BE6D1C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261FA703-BB5A-426C-9044-EB97626DB0EA}" srcId="{C9CB860E-8B4C-4C9D-9574-FEBCD0D82260}" destId="{CFF4E5D9-427C-4DC5-85A5-18C3A8D1429D}" srcOrd="1" destOrd="0" parTransId="{997E89A6-6222-4F07-827F-6E6BF7FBD9F6}" sibTransId="{AD4DD8C6-08A9-4083-B8F8-1ABED9BB3616}"/>
    <dgm:cxn modelId="{9C904104-5C80-4BCB-A8DD-6B2CCD68006F}" srcId="{8D7D9E2E-2EC5-4C20-80D9-07CE49BE6D1C}" destId="{404C4688-A349-4E59-92AC-D1112D9B9525}" srcOrd="0" destOrd="0" parTransId="{A3D07C47-8439-46F5-8FE7-F0E3C0CF0C22}" sibTransId="{FA8728DB-FB6D-4928-8E8C-9645C95B6D91}"/>
    <dgm:cxn modelId="{EBB68904-F1A5-4643-972D-335B4EFA7C32}" type="presOf" srcId="{BBEB3889-CA4D-4A32-B6C0-12C4895556DB}" destId="{CD10CB41-874E-476C-B0A9-513FE5E6A2F7}" srcOrd="1" destOrd="0" presId="urn:microsoft.com/office/officeart/2005/8/layout/target3"/>
    <dgm:cxn modelId="{B3199107-026D-478B-9486-1E42E9D14774}" type="presOf" srcId="{DEC03659-91E7-4A79-AAC6-071B80D5E819}" destId="{D6373CBE-0E7A-4899-929B-63DF824EBFF2}" srcOrd="0" destOrd="1" presId="urn:microsoft.com/office/officeart/2005/8/layout/target3"/>
    <dgm:cxn modelId="{84663A15-D1D0-4C8D-A1DB-12C09D721F28}" srcId="{51572E26-386F-4DA8-B159-A9F607A2D764}" destId="{8D7D9E2E-2EC5-4C20-80D9-07CE49BE6D1C}" srcOrd="2" destOrd="0" parTransId="{F2F9F048-D5C1-4A67-87D2-675FB027ED34}" sibTransId="{642F7B77-0CCE-4051-B5B7-2F7231BB0D27}"/>
    <dgm:cxn modelId="{955A9F18-A34A-4877-BD54-472741454392}" type="presOf" srcId="{8D7D9E2E-2EC5-4C20-80D9-07CE49BE6D1C}" destId="{15FE4681-7D17-4E2A-BF16-ADCD41E21440}" srcOrd="0" destOrd="0" presId="urn:microsoft.com/office/officeart/2005/8/layout/target3"/>
    <dgm:cxn modelId="{B77C042C-4897-4197-B61F-C992562BF2FF}" type="presOf" srcId="{26F50290-BA50-4E3E-BC5C-C596BB33D9AD}" destId="{7C47DB68-B01D-49C8-A03F-7B19C197F0FF}" srcOrd="0" destOrd="0" presId="urn:microsoft.com/office/officeart/2005/8/layout/target3"/>
    <dgm:cxn modelId="{FB2FE45E-9799-406F-8C51-B191451611DD}" srcId="{51572E26-386F-4DA8-B159-A9F607A2D764}" destId="{C9CB860E-8B4C-4C9D-9574-FEBCD0D82260}" srcOrd="0" destOrd="0" parTransId="{14642ED9-0C26-4230-A4D0-6FC96FAA4587}" sibTransId="{674D887D-89EC-4853-A8DB-1240B3166408}"/>
    <dgm:cxn modelId="{BFA3F443-782C-4868-BCA8-20D4414CF8B3}" type="presOf" srcId="{51A4FA54-2CBB-4196-ABDF-1DA0D87A6E12}" destId="{D6373CBE-0E7A-4899-929B-63DF824EBFF2}" srcOrd="0" destOrd="0" presId="urn:microsoft.com/office/officeart/2005/8/layout/target3"/>
    <dgm:cxn modelId="{297F1B48-D96E-416E-B98D-243F81C3035A}" srcId="{BBEB3889-CA4D-4A32-B6C0-12C4895556DB}" destId="{DEC03659-91E7-4A79-AAC6-071B80D5E819}" srcOrd="1" destOrd="0" parTransId="{99295697-1088-453F-B706-31262F74FCEC}" sibTransId="{1AFCB1F3-4314-4E70-9F81-40FDE6EC864F}"/>
    <dgm:cxn modelId="{DA11F26B-F59C-4423-8DC5-045A0D4F3988}" srcId="{51572E26-386F-4DA8-B159-A9F607A2D764}" destId="{BBEB3889-CA4D-4A32-B6C0-12C4895556DB}" srcOrd="1" destOrd="0" parTransId="{A24F0530-93F6-4443-8CA5-FAC06A68C261}" sibTransId="{DA827922-01A0-46C1-A1B9-E90108683776}"/>
    <dgm:cxn modelId="{7C579071-EAAE-45BF-90BF-D6424AA43416}" type="presOf" srcId="{51572E26-386F-4DA8-B159-A9F607A2D764}" destId="{F3543D08-A62F-4686-B2BE-D3592A41D647}" srcOrd="0" destOrd="0" presId="urn:microsoft.com/office/officeart/2005/8/layout/target3"/>
    <dgm:cxn modelId="{19051E55-5868-43B2-82B1-60231F279D07}" srcId="{BBEB3889-CA4D-4A32-B6C0-12C4895556DB}" destId="{51A4FA54-2CBB-4196-ABDF-1DA0D87A6E12}" srcOrd="0" destOrd="0" parTransId="{ABC7814A-82C6-414B-8E26-18EEE6A8F0D0}" sibTransId="{85056C00-060B-415B-AB6E-86F84CA5BBA6}"/>
    <dgm:cxn modelId="{2B116F5A-D32A-4F7C-89A6-6770B98FC4B3}" type="presOf" srcId="{C9CB860E-8B4C-4C9D-9574-FEBCD0D82260}" destId="{0E982C13-8694-49B2-BDFE-90556F89010E}" srcOrd="1" destOrd="0" presId="urn:microsoft.com/office/officeart/2005/8/layout/target3"/>
    <dgm:cxn modelId="{0B67627E-4C6A-479A-A43E-ABB05F37F296}" srcId="{8D7D9E2E-2EC5-4C20-80D9-07CE49BE6D1C}" destId="{D461210B-0FDB-4585-A709-A1651876BDAA}" srcOrd="1" destOrd="0" parTransId="{4CFA5179-69EC-471D-A7F4-CE3F93EA04F7}" sibTransId="{701F0774-F4D5-44F8-9B99-CAE3E1473B11}"/>
    <dgm:cxn modelId="{2B7D98BC-BBE0-4126-B789-A21C7FDB7B86}" type="presOf" srcId="{C9CB860E-8B4C-4C9D-9574-FEBCD0D82260}" destId="{CEF0AA4D-C805-4B6E-B8AA-D9E3720FA2D8}" srcOrd="0" destOrd="0" presId="urn:microsoft.com/office/officeart/2005/8/layout/target3"/>
    <dgm:cxn modelId="{D27F3CCC-F127-47D3-9C08-7701770B792A}" type="presOf" srcId="{D461210B-0FDB-4585-A709-A1651876BDAA}" destId="{49AF723B-9780-4C25-8E4D-68BD6CFCB1DC}" srcOrd="0" destOrd="1" presId="urn:microsoft.com/office/officeart/2005/8/layout/target3"/>
    <dgm:cxn modelId="{76C33CD7-D0C6-4924-A012-48690DFC6EFD}" srcId="{C9CB860E-8B4C-4C9D-9574-FEBCD0D82260}" destId="{26F50290-BA50-4E3E-BC5C-C596BB33D9AD}" srcOrd="0" destOrd="0" parTransId="{E5424933-F674-4D03-B43A-3F09605032D6}" sibTransId="{9A6BB373-1F34-456D-9D23-BFA22D87FFD1}"/>
    <dgm:cxn modelId="{79CADDDE-6B75-42DD-975C-3C7DFDF029FF}" type="presOf" srcId="{BBEB3889-CA4D-4A32-B6C0-12C4895556DB}" destId="{70DE8A2B-F3E3-449E-AA28-A1620370599C}" srcOrd="0" destOrd="0" presId="urn:microsoft.com/office/officeart/2005/8/layout/target3"/>
    <dgm:cxn modelId="{480282DF-4F44-46CB-8088-5A735C48FB03}" type="presOf" srcId="{CFF4E5D9-427C-4DC5-85A5-18C3A8D1429D}" destId="{7C47DB68-B01D-49C8-A03F-7B19C197F0FF}" srcOrd="0" destOrd="1" presId="urn:microsoft.com/office/officeart/2005/8/layout/target3"/>
    <dgm:cxn modelId="{F8656CE2-A380-4D84-BC98-E3E4AFE8EEC6}" type="presOf" srcId="{8D7D9E2E-2EC5-4C20-80D9-07CE49BE6D1C}" destId="{0332251D-11CD-4E7E-B0F7-E0E504748214}" srcOrd="1" destOrd="0" presId="urn:microsoft.com/office/officeart/2005/8/layout/target3"/>
    <dgm:cxn modelId="{742B48E3-464A-4565-8641-E22BD52430F4}" type="presOf" srcId="{404C4688-A349-4E59-92AC-D1112D9B9525}" destId="{49AF723B-9780-4C25-8E4D-68BD6CFCB1DC}" srcOrd="0" destOrd="0" presId="urn:microsoft.com/office/officeart/2005/8/layout/target3"/>
    <dgm:cxn modelId="{A5BAE7E8-FDF0-418B-8E80-50EF98EBA523}" type="presParOf" srcId="{F3543D08-A62F-4686-B2BE-D3592A41D647}" destId="{DBBB0A8D-E73D-4C23-9C1F-9FA6E11AE0B7}" srcOrd="0" destOrd="0" presId="urn:microsoft.com/office/officeart/2005/8/layout/target3"/>
    <dgm:cxn modelId="{667BC4B6-89B8-4BE6-9A53-DD8D6864076D}" type="presParOf" srcId="{F3543D08-A62F-4686-B2BE-D3592A41D647}" destId="{F023B559-23B0-4437-AA9D-BD2B046A2FA5}" srcOrd="1" destOrd="0" presId="urn:microsoft.com/office/officeart/2005/8/layout/target3"/>
    <dgm:cxn modelId="{B4A27035-B3D1-442E-9F77-8302EBE9052F}" type="presParOf" srcId="{F3543D08-A62F-4686-B2BE-D3592A41D647}" destId="{CEF0AA4D-C805-4B6E-B8AA-D9E3720FA2D8}" srcOrd="2" destOrd="0" presId="urn:microsoft.com/office/officeart/2005/8/layout/target3"/>
    <dgm:cxn modelId="{EBA3B6A1-1CA4-4B12-BAC4-ADD05246F101}" type="presParOf" srcId="{F3543D08-A62F-4686-B2BE-D3592A41D647}" destId="{D624E95F-8BD3-49FB-B144-4E9E4EBB99EA}" srcOrd="3" destOrd="0" presId="urn:microsoft.com/office/officeart/2005/8/layout/target3"/>
    <dgm:cxn modelId="{28F171A2-CD71-4DF1-B314-6782A7DC80DE}" type="presParOf" srcId="{F3543D08-A62F-4686-B2BE-D3592A41D647}" destId="{4CF5B390-05BC-4151-A4DD-5E0FD4950607}" srcOrd="4" destOrd="0" presId="urn:microsoft.com/office/officeart/2005/8/layout/target3"/>
    <dgm:cxn modelId="{36808E32-9B11-4610-9EA1-9C1113008DBB}" type="presParOf" srcId="{F3543D08-A62F-4686-B2BE-D3592A41D647}" destId="{70DE8A2B-F3E3-449E-AA28-A1620370599C}" srcOrd="5" destOrd="0" presId="urn:microsoft.com/office/officeart/2005/8/layout/target3"/>
    <dgm:cxn modelId="{6D083C5C-BC4E-482C-9465-769805B096DE}" type="presParOf" srcId="{F3543D08-A62F-4686-B2BE-D3592A41D647}" destId="{BF10C914-1CED-4A72-B7AD-21632502C888}" srcOrd="6" destOrd="0" presId="urn:microsoft.com/office/officeart/2005/8/layout/target3"/>
    <dgm:cxn modelId="{39FB3AB4-D049-423E-BBB5-E6AD01779635}" type="presParOf" srcId="{F3543D08-A62F-4686-B2BE-D3592A41D647}" destId="{5A71BF89-C7C6-4B7B-A5A2-9030038A8250}" srcOrd="7" destOrd="0" presId="urn:microsoft.com/office/officeart/2005/8/layout/target3"/>
    <dgm:cxn modelId="{280C2CC9-F105-48AC-BBD0-BA71FD557173}" type="presParOf" srcId="{F3543D08-A62F-4686-B2BE-D3592A41D647}" destId="{15FE4681-7D17-4E2A-BF16-ADCD41E21440}" srcOrd="8" destOrd="0" presId="urn:microsoft.com/office/officeart/2005/8/layout/target3"/>
    <dgm:cxn modelId="{409DCA68-DE6C-4FDA-95E2-A567E7222AEC}" type="presParOf" srcId="{F3543D08-A62F-4686-B2BE-D3592A41D647}" destId="{0E982C13-8694-49B2-BDFE-90556F89010E}" srcOrd="9" destOrd="0" presId="urn:microsoft.com/office/officeart/2005/8/layout/target3"/>
    <dgm:cxn modelId="{37D345A3-2446-4BD6-80A2-126893355E61}" type="presParOf" srcId="{F3543D08-A62F-4686-B2BE-D3592A41D647}" destId="{7C47DB68-B01D-49C8-A03F-7B19C197F0FF}" srcOrd="10" destOrd="0" presId="urn:microsoft.com/office/officeart/2005/8/layout/target3"/>
    <dgm:cxn modelId="{AB854938-3458-4A31-B8DA-147BDE7621D7}" type="presParOf" srcId="{F3543D08-A62F-4686-B2BE-D3592A41D647}" destId="{CD10CB41-874E-476C-B0A9-513FE5E6A2F7}" srcOrd="11" destOrd="0" presId="urn:microsoft.com/office/officeart/2005/8/layout/target3"/>
    <dgm:cxn modelId="{1816086D-F40D-479E-AA36-16A4D701B9DF}" type="presParOf" srcId="{F3543D08-A62F-4686-B2BE-D3592A41D647}" destId="{D6373CBE-0E7A-4899-929B-63DF824EBFF2}" srcOrd="12" destOrd="0" presId="urn:microsoft.com/office/officeart/2005/8/layout/target3"/>
    <dgm:cxn modelId="{A53B8FF7-A256-4F97-8494-B1468CAFB23B}" type="presParOf" srcId="{F3543D08-A62F-4686-B2BE-D3592A41D647}" destId="{0332251D-11CD-4E7E-B0F7-E0E504748214}" srcOrd="13" destOrd="0" presId="urn:microsoft.com/office/officeart/2005/8/layout/target3"/>
    <dgm:cxn modelId="{406FFFB0-5ED5-414D-83DB-F2C7C32CB9ED}" type="presParOf" srcId="{F3543D08-A62F-4686-B2BE-D3592A41D647}" destId="{49AF723B-9780-4C25-8E4D-68BD6CFCB1D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F068E-AE38-4836-9C65-20390926CFE0}" type="doc">
      <dgm:prSet loTypeId="urn:microsoft.com/office/officeart/2005/8/layout/hList7" loCatId="process" qsTypeId="urn:microsoft.com/office/officeart/2005/8/quickstyle/simple1" qsCatId="simple" csTypeId="urn:microsoft.com/office/officeart/2005/8/colors/accent0_1" csCatId="mainScheme" phldr="1"/>
      <dgm:spPr/>
    </dgm:pt>
    <dgm:pt modelId="{C5C63CBF-36DC-4509-A7B0-077FA0294214}">
      <dgm:prSet phldrT="[Text]" phldr="1"/>
      <dgm:spPr/>
      <dgm:t>
        <a:bodyPr/>
        <a:lstStyle/>
        <a:p>
          <a:endParaRPr lang="en-GB" dirty="0"/>
        </a:p>
      </dgm:t>
    </dgm:pt>
    <dgm:pt modelId="{F41ED75B-36DF-4075-8FE0-6A7984D474E7}" type="parTrans" cxnId="{E22ED2AD-4C27-4237-B6A5-46EC6283049F}">
      <dgm:prSet/>
      <dgm:spPr/>
      <dgm:t>
        <a:bodyPr/>
        <a:lstStyle/>
        <a:p>
          <a:endParaRPr lang="en-GB"/>
        </a:p>
      </dgm:t>
    </dgm:pt>
    <dgm:pt modelId="{A548F153-6EB2-4375-AA99-05DDF983D218}" type="sibTrans" cxnId="{E22ED2AD-4C27-4237-B6A5-46EC6283049F}">
      <dgm:prSet/>
      <dgm:spPr/>
      <dgm:t>
        <a:bodyPr/>
        <a:lstStyle/>
        <a:p>
          <a:endParaRPr lang="en-GB"/>
        </a:p>
      </dgm:t>
    </dgm:pt>
    <dgm:pt modelId="{C9760F90-E409-46E9-AC67-15F8026663F8}">
      <dgm:prSet phldrT="[Text]" phldr="1"/>
      <dgm:spPr/>
      <dgm:t>
        <a:bodyPr/>
        <a:lstStyle/>
        <a:p>
          <a:endParaRPr lang="en-GB" dirty="0"/>
        </a:p>
      </dgm:t>
    </dgm:pt>
    <dgm:pt modelId="{7B53AB7D-DDBE-4C85-B113-912018AC3609}" type="parTrans" cxnId="{D4AE7D29-2E24-4459-A476-E167A33F0943}">
      <dgm:prSet/>
      <dgm:spPr/>
      <dgm:t>
        <a:bodyPr/>
        <a:lstStyle/>
        <a:p>
          <a:endParaRPr lang="en-GB"/>
        </a:p>
      </dgm:t>
    </dgm:pt>
    <dgm:pt modelId="{92256F60-BCCC-45E8-9A1B-0970054F0C31}" type="sibTrans" cxnId="{D4AE7D29-2E24-4459-A476-E167A33F0943}">
      <dgm:prSet/>
      <dgm:spPr/>
      <dgm:t>
        <a:bodyPr/>
        <a:lstStyle/>
        <a:p>
          <a:endParaRPr lang="en-GB"/>
        </a:p>
      </dgm:t>
    </dgm:pt>
    <dgm:pt modelId="{CE7BE8FE-1485-4FD9-8FA3-0D0FE078DE8B}">
      <dgm:prSet phldrT="[Text]" phldr="1"/>
      <dgm:spPr/>
      <dgm:t>
        <a:bodyPr/>
        <a:lstStyle/>
        <a:p>
          <a:endParaRPr lang="en-GB"/>
        </a:p>
      </dgm:t>
    </dgm:pt>
    <dgm:pt modelId="{DE2672AB-56F4-4F00-BF42-92DEA693240F}" type="parTrans" cxnId="{CBC923FE-9BD6-4D8C-977A-B0C99D768E66}">
      <dgm:prSet/>
      <dgm:spPr/>
      <dgm:t>
        <a:bodyPr/>
        <a:lstStyle/>
        <a:p>
          <a:endParaRPr lang="en-GB"/>
        </a:p>
      </dgm:t>
    </dgm:pt>
    <dgm:pt modelId="{041C2D16-3228-40AA-BD3D-41E726F5D239}" type="sibTrans" cxnId="{CBC923FE-9BD6-4D8C-977A-B0C99D768E66}">
      <dgm:prSet/>
      <dgm:spPr/>
      <dgm:t>
        <a:bodyPr/>
        <a:lstStyle/>
        <a:p>
          <a:endParaRPr lang="en-GB"/>
        </a:p>
      </dgm:t>
    </dgm:pt>
    <dgm:pt modelId="{A51B662F-A16E-4A46-BD72-5395072D3745}" type="pres">
      <dgm:prSet presAssocID="{6D5F068E-AE38-4836-9C65-20390926CFE0}" presName="Name0" presStyleCnt="0">
        <dgm:presLayoutVars>
          <dgm:dir/>
          <dgm:resizeHandles val="exact"/>
        </dgm:presLayoutVars>
      </dgm:prSet>
      <dgm:spPr/>
    </dgm:pt>
    <dgm:pt modelId="{04BB6628-B17F-4C64-9ABC-2F6A8CFFEF0D}" type="pres">
      <dgm:prSet presAssocID="{6D5F068E-AE38-4836-9C65-20390926CFE0}" presName="fgShape" presStyleLbl="fgShp" presStyleIdx="0" presStyleCnt="1"/>
      <dgm:spPr/>
    </dgm:pt>
    <dgm:pt modelId="{824A2F1F-81F5-44ED-B67E-EE19C72C5A83}" type="pres">
      <dgm:prSet presAssocID="{6D5F068E-AE38-4836-9C65-20390926CFE0}" presName="linComp" presStyleCnt="0"/>
      <dgm:spPr/>
    </dgm:pt>
    <dgm:pt modelId="{012E75C2-FE39-45A9-8ACE-614F68A9A85E}" type="pres">
      <dgm:prSet presAssocID="{C5C63CBF-36DC-4509-A7B0-077FA0294214}" presName="compNode" presStyleCnt="0"/>
      <dgm:spPr/>
    </dgm:pt>
    <dgm:pt modelId="{0904B6D7-7F2C-4F43-A8A0-6D87AE83F93C}" type="pres">
      <dgm:prSet presAssocID="{C5C63CBF-36DC-4509-A7B0-077FA0294214}" presName="bkgdShape" presStyleLbl="node1" presStyleIdx="0" presStyleCnt="3"/>
      <dgm:spPr/>
    </dgm:pt>
    <dgm:pt modelId="{AAA31970-E35F-4723-B3F5-E3CDDAA1A345}" type="pres">
      <dgm:prSet presAssocID="{C5C63CBF-36DC-4509-A7B0-077FA0294214}" presName="nodeTx" presStyleLbl="node1" presStyleIdx="0" presStyleCnt="3">
        <dgm:presLayoutVars>
          <dgm:bulletEnabled val="1"/>
        </dgm:presLayoutVars>
      </dgm:prSet>
      <dgm:spPr/>
    </dgm:pt>
    <dgm:pt modelId="{741823FD-AEA1-4800-B640-D5D0D83576DB}" type="pres">
      <dgm:prSet presAssocID="{C5C63CBF-36DC-4509-A7B0-077FA0294214}" presName="invisiNode" presStyleLbl="node1" presStyleIdx="0" presStyleCnt="3"/>
      <dgm:spPr/>
    </dgm:pt>
    <dgm:pt modelId="{0B3159ED-FE69-48AD-BE56-87CB26AE9654}" type="pres">
      <dgm:prSet presAssocID="{C5C63CBF-36DC-4509-A7B0-077FA0294214}" presName="imagNode" presStyleLbl="fgImgPlace1" presStyleIdx="0" presStyleCnt="3"/>
      <dgm:spPr/>
    </dgm:pt>
    <dgm:pt modelId="{5BEF682F-235D-4834-815B-C6289A58D10B}" type="pres">
      <dgm:prSet presAssocID="{A548F153-6EB2-4375-AA99-05DDF983D218}" presName="sibTrans" presStyleLbl="sibTrans2D1" presStyleIdx="0" presStyleCnt="0"/>
      <dgm:spPr/>
    </dgm:pt>
    <dgm:pt modelId="{F3846A1F-E9AB-442D-8C38-F8521AB3A9CB}" type="pres">
      <dgm:prSet presAssocID="{C9760F90-E409-46E9-AC67-15F8026663F8}" presName="compNode" presStyleCnt="0"/>
      <dgm:spPr/>
    </dgm:pt>
    <dgm:pt modelId="{AA46C47F-07A7-4367-9E6A-E582C63480BD}" type="pres">
      <dgm:prSet presAssocID="{C9760F90-E409-46E9-AC67-15F8026663F8}" presName="bkgdShape" presStyleLbl="node1" presStyleIdx="1" presStyleCnt="3"/>
      <dgm:spPr/>
    </dgm:pt>
    <dgm:pt modelId="{AE51CD8F-FBBA-4AD8-B8A7-A011F207C024}" type="pres">
      <dgm:prSet presAssocID="{C9760F90-E409-46E9-AC67-15F8026663F8}" presName="nodeTx" presStyleLbl="node1" presStyleIdx="1" presStyleCnt="3">
        <dgm:presLayoutVars>
          <dgm:bulletEnabled val="1"/>
        </dgm:presLayoutVars>
      </dgm:prSet>
      <dgm:spPr/>
    </dgm:pt>
    <dgm:pt modelId="{1D1CB617-EC6C-4914-A59A-927112ADE182}" type="pres">
      <dgm:prSet presAssocID="{C9760F90-E409-46E9-AC67-15F8026663F8}" presName="invisiNode" presStyleLbl="node1" presStyleIdx="1" presStyleCnt="3"/>
      <dgm:spPr/>
    </dgm:pt>
    <dgm:pt modelId="{EA53D91B-C922-4E16-B369-3818AEB24CF6}" type="pres">
      <dgm:prSet presAssocID="{C9760F90-E409-46E9-AC67-15F8026663F8}" presName="imagNode" presStyleLbl="fgImgPlace1" presStyleIdx="1" presStyleCnt="3"/>
      <dgm:spPr/>
    </dgm:pt>
    <dgm:pt modelId="{20174FC0-6591-4102-A6F0-A9B7F1C1F02C}" type="pres">
      <dgm:prSet presAssocID="{92256F60-BCCC-45E8-9A1B-0970054F0C31}" presName="sibTrans" presStyleLbl="sibTrans2D1" presStyleIdx="0" presStyleCnt="0"/>
      <dgm:spPr/>
    </dgm:pt>
    <dgm:pt modelId="{B481DC19-F2B7-47FD-8BD9-918DDDBDA3D9}" type="pres">
      <dgm:prSet presAssocID="{CE7BE8FE-1485-4FD9-8FA3-0D0FE078DE8B}" presName="compNode" presStyleCnt="0"/>
      <dgm:spPr/>
    </dgm:pt>
    <dgm:pt modelId="{FACAEBB1-10CA-4111-B19A-D3D051B25618}" type="pres">
      <dgm:prSet presAssocID="{CE7BE8FE-1485-4FD9-8FA3-0D0FE078DE8B}" presName="bkgdShape" presStyleLbl="node1" presStyleIdx="2" presStyleCnt="3"/>
      <dgm:spPr/>
    </dgm:pt>
    <dgm:pt modelId="{CF6A87A6-FDC3-450C-AF02-DF8B9A5F2839}" type="pres">
      <dgm:prSet presAssocID="{CE7BE8FE-1485-4FD9-8FA3-0D0FE078DE8B}" presName="nodeTx" presStyleLbl="node1" presStyleIdx="2" presStyleCnt="3">
        <dgm:presLayoutVars>
          <dgm:bulletEnabled val="1"/>
        </dgm:presLayoutVars>
      </dgm:prSet>
      <dgm:spPr/>
    </dgm:pt>
    <dgm:pt modelId="{D3B1A6E7-D0A3-4264-8B69-2C9E1AF5DF1F}" type="pres">
      <dgm:prSet presAssocID="{CE7BE8FE-1485-4FD9-8FA3-0D0FE078DE8B}" presName="invisiNode" presStyleLbl="node1" presStyleIdx="2" presStyleCnt="3"/>
      <dgm:spPr/>
    </dgm:pt>
    <dgm:pt modelId="{93B03614-51D0-44E0-AF38-B0E2472D61E4}" type="pres">
      <dgm:prSet presAssocID="{CE7BE8FE-1485-4FD9-8FA3-0D0FE078DE8B}" presName="imagNode" presStyleLbl="fgImgPlace1" presStyleIdx="2" presStyleCnt="3"/>
      <dgm:spPr/>
    </dgm:pt>
  </dgm:ptLst>
  <dgm:cxnLst>
    <dgm:cxn modelId="{D4AE7D29-2E24-4459-A476-E167A33F0943}" srcId="{6D5F068E-AE38-4836-9C65-20390926CFE0}" destId="{C9760F90-E409-46E9-AC67-15F8026663F8}" srcOrd="1" destOrd="0" parTransId="{7B53AB7D-DDBE-4C85-B113-912018AC3609}" sibTransId="{92256F60-BCCC-45E8-9A1B-0970054F0C31}"/>
    <dgm:cxn modelId="{53FBDE5C-D825-471B-98CF-584CFA20AFEA}" type="presOf" srcId="{92256F60-BCCC-45E8-9A1B-0970054F0C31}" destId="{20174FC0-6591-4102-A6F0-A9B7F1C1F02C}" srcOrd="0" destOrd="0" presId="urn:microsoft.com/office/officeart/2005/8/layout/hList7"/>
    <dgm:cxn modelId="{0C13B468-B190-4C8C-936A-1ACC8A7402E7}" type="presOf" srcId="{C9760F90-E409-46E9-AC67-15F8026663F8}" destId="{AE51CD8F-FBBA-4AD8-B8A7-A011F207C024}" srcOrd="1" destOrd="0" presId="urn:microsoft.com/office/officeart/2005/8/layout/hList7"/>
    <dgm:cxn modelId="{4B576B4F-376F-4CFD-AA7F-E7BEB8043B32}" type="presOf" srcId="{C5C63CBF-36DC-4509-A7B0-077FA0294214}" destId="{0904B6D7-7F2C-4F43-A8A0-6D87AE83F93C}" srcOrd="0" destOrd="0" presId="urn:microsoft.com/office/officeart/2005/8/layout/hList7"/>
    <dgm:cxn modelId="{DEA74DA0-4CDD-441B-832F-BEDE8CF3AAC8}" type="presOf" srcId="{CE7BE8FE-1485-4FD9-8FA3-0D0FE078DE8B}" destId="{CF6A87A6-FDC3-450C-AF02-DF8B9A5F2839}" srcOrd="1" destOrd="0" presId="urn:microsoft.com/office/officeart/2005/8/layout/hList7"/>
    <dgm:cxn modelId="{E22ED2AD-4C27-4237-B6A5-46EC6283049F}" srcId="{6D5F068E-AE38-4836-9C65-20390926CFE0}" destId="{C5C63CBF-36DC-4509-A7B0-077FA0294214}" srcOrd="0" destOrd="0" parTransId="{F41ED75B-36DF-4075-8FE0-6A7984D474E7}" sibTransId="{A548F153-6EB2-4375-AA99-05DDF983D218}"/>
    <dgm:cxn modelId="{C7C772B8-EADB-428A-A4D0-3DC7FA3BD380}" type="presOf" srcId="{A548F153-6EB2-4375-AA99-05DDF983D218}" destId="{5BEF682F-235D-4834-815B-C6289A58D10B}" srcOrd="0" destOrd="0" presId="urn:microsoft.com/office/officeart/2005/8/layout/hList7"/>
    <dgm:cxn modelId="{8C8C71C2-CACA-4F00-8D2D-D33ECD94C582}" type="presOf" srcId="{6D5F068E-AE38-4836-9C65-20390926CFE0}" destId="{A51B662F-A16E-4A46-BD72-5395072D3745}" srcOrd="0" destOrd="0" presId="urn:microsoft.com/office/officeart/2005/8/layout/hList7"/>
    <dgm:cxn modelId="{3C0F8FCB-C700-461E-AF88-BEDF640047C9}" type="presOf" srcId="{C9760F90-E409-46E9-AC67-15F8026663F8}" destId="{AA46C47F-07A7-4367-9E6A-E582C63480BD}" srcOrd="0" destOrd="0" presId="urn:microsoft.com/office/officeart/2005/8/layout/hList7"/>
    <dgm:cxn modelId="{BDF6A1F3-B611-4280-A69C-D401861E008F}" type="presOf" srcId="{CE7BE8FE-1485-4FD9-8FA3-0D0FE078DE8B}" destId="{FACAEBB1-10CA-4111-B19A-D3D051B25618}" srcOrd="0" destOrd="0" presId="urn:microsoft.com/office/officeart/2005/8/layout/hList7"/>
    <dgm:cxn modelId="{9C6CD4FD-AE98-442B-918B-A6A68FB8BAD5}" type="presOf" srcId="{C5C63CBF-36DC-4509-A7B0-077FA0294214}" destId="{AAA31970-E35F-4723-B3F5-E3CDDAA1A345}" srcOrd="1" destOrd="0" presId="urn:microsoft.com/office/officeart/2005/8/layout/hList7"/>
    <dgm:cxn modelId="{CBC923FE-9BD6-4D8C-977A-B0C99D768E66}" srcId="{6D5F068E-AE38-4836-9C65-20390926CFE0}" destId="{CE7BE8FE-1485-4FD9-8FA3-0D0FE078DE8B}" srcOrd="2" destOrd="0" parTransId="{DE2672AB-56F4-4F00-BF42-92DEA693240F}" sibTransId="{041C2D16-3228-40AA-BD3D-41E726F5D239}"/>
    <dgm:cxn modelId="{22EFDBDE-9A26-4BAF-A42E-696CEDD6D7F1}" type="presParOf" srcId="{A51B662F-A16E-4A46-BD72-5395072D3745}" destId="{04BB6628-B17F-4C64-9ABC-2F6A8CFFEF0D}" srcOrd="0" destOrd="0" presId="urn:microsoft.com/office/officeart/2005/8/layout/hList7"/>
    <dgm:cxn modelId="{B89DC0A3-66B1-4A56-86D4-0E2372EF881A}" type="presParOf" srcId="{A51B662F-A16E-4A46-BD72-5395072D3745}" destId="{824A2F1F-81F5-44ED-B67E-EE19C72C5A83}" srcOrd="1" destOrd="0" presId="urn:microsoft.com/office/officeart/2005/8/layout/hList7"/>
    <dgm:cxn modelId="{195F8EC8-3138-4D74-AE3D-F2062978D712}" type="presParOf" srcId="{824A2F1F-81F5-44ED-B67E-EE19C72C5A83}" destId="{012E75C2-FE39-45A9-8ACE-614F68A9A85E}" srcOrd="0" destOrd="0" presId="urn:microsoft.com/office/officeart/2005/8/layout/hList7"/>
    <dgm:cxn modelId="{B4A7D631-F103-42D4-8D77-CBC678006A26}" type="presParOf" srcId="{012E75C2-FE39-45A9-8ACE-614F68A9A85E}" destId="{0904B6D7-7F2C-4F43-A8A0-6D87AE83F93C}" srcOrd="0" destOrd="0" presId="urn:microsoft.com/office/officeart/2005/8/layout/hList7"/>
    <dgm:cxn modelId="{A8247F4E-D5B0-427C-BE85-743C2330D6E7}" type="presParOf" srcId="{012E75C2-FE39-45A9-8ACE-614F68A9A85E}" destId="{AAA31970-E35F-4723-B3F5-E3CDDAA1A345}" srcOrd="1" destOrd="0" presId="urn:microsoft.com/office/officeart/2005/8/layout/hList7"/>
    <dgm:cxn modelId="{48E23634-9634-4E7E-B216-1C8AB26CB481}" type="presParOf" srcId="{012E75C2-FE39-45A9-8ACE-614F68A9A85E}" destId="{741823FD-AEA1-4800-B640-D5D0D83576DB}" srcOrd="2" destOrd="0" presId="urn:microsoft.com/office/officeart/2005/8/layout/hList7"/>
    <dgm:cxn modelId="{22F410E3-7B5B-4BAB-A9EB-A702CE87F4E4}" type="presParOf" srcId="{012E75C2-FE39-45A9-8ACE-614F68A9A85E}" destId="{0B3159ED-FE69-48AD-BE56-87CB26AE9654}" srcOrd="3" destOrd="0" presId="urn:microsoft.com/office/officeart/2005/8/layout/hList7"/>
    <dgm:cxn modelId="{0ABC8CB1-3772-4F55-8026-51E6D7D0C163}" type="presParOf" srcId="{824A2F1F-81F5-44ED-B67E-EE19C72C5A83}" destId="{5BEF682F-235D-4834-815B-C6289A58D10B}" srcOrd="1" destOrd="0" presId="urn:microsoft.com/office/officeart/2005/8/layout/hList7"/>
    <dgm:cxn modelId="{699AFF52-8A4F-4043-87AF-2DF00F9CB28C}" type="presParOf" srcId="{824A2F1F-81F5-44ED-B67E-EE19C72C5A83}" destId="{F3846A1F-E9AB-442D-8C38-F8521AB3A9CB}" srcOrd="2" destOrd="0" presId="urn:microsoft.com/office/officeart/2005/8/layout/hList7"/>
    <dgm:cxn modelId="{420BA297-1C18-42BA-8FA3-90AB00339465}" type="presParOf" srcId="{F3846A1F-E9AB-442D-8C38-F8521AB3A9CB}" destId="{AA46C47F-07A7-4367-9E6A-E582C63480BD}" srcOrd="0" destOrd="0" presId="urn:microsoft.com/office/officeart/2005/8/layout/hList7"/>
    <dgm:cxn modelId="{39FC5DD1-3DA8-4025-BD16-3A9042377284}" type="presParOf" srcId="{F3846A1F-E9AB-442D-8C38-F8521AB3A9CB}" destId="{AE51CD8F-FBBA-4AD8-B8A7-A011F207C024}" srcOrd="1" destOrd="0" presId="urn:microsoft.com/office/officeart/2005/8/layout/hList7"/>
    <dgm:cxn modelId="{33CF9845-9D7D-405A-AC94-33765213072D}" type="presParOf" srcId="{F3846A1F-E9AB-442D-8C38-F8521AB3A9CB}" destId="{1D1CB617-EC6C-4914-A59A-927112ADE182}" srcOrd="2" destOrd="0" presId="urn:microsoft.com/office/officeart/2005/8/layout/hList7"/>
    <dgm:cxn modelId="{1CB688DC-982B-4903-AAA6-8686A745A6C9}" type="presParOf" srcId="{F3846A1F-E9AB-442D-8C38-F8521AB3A9CB}" destId="{EA53D91B-C922-4E16-B369-3818AEB24CF6}" srcOrd="3" destOrd="0" presId="urn:microsoft.com/office/officeart/2005/8/layout/hList7"/>
    <dgm:cxn modelId="{0042F73D-0474-4FD7-8328-058B366A890B}" type="presParOf" srcId="{824A2F1F-81F5-44ED-B67E-EE19C72C5A83}" destId="{20174FC0-6591-4102-A6F0-A9B7F1C1F02C}" srcOrd="3" destOrd="0" presId="urn:microsoft.com/office/officeart/2005/8/layout/hList7"/>
    <dgm:cxn modelId="{C20588EC-0812-426C-BA05-F806D83352FA}" type="presParOf" srcId="{824A2F1F-81F5-44ED-B67E-EE19C72C5A83}" destId="{B481DC19-F2B7-47FD-8BD9-918DDDBDA3D9}" srcOrd="4" destOrd="0" presId="urn:microsoft.com/office/officeart/2005/8/layout/hList7"/>
    <dgm:cxn modelId="{D7A21D54-CF34-4B78-86B6-9C3D3EFD6BBE}" type="presParOf" srcId="{B481DC19-F2B7-47FD-8BD9-918DDDBDA3D9}" destId="{FACAEBB1-10CA-4111-B19A-D3D051B25618}" srcOrd="0" destOrd="0" presId="urn:microsoft.com/office/officeart/2005/8/layout/hList7"/>
    <dgm:cxn modelId="{4D8C8BBC-C84C-4DFE-B367-8E5CDDC141F1}" type="presParOf" srcId="{B481DC19-F2B7-47FD-8BD9-918DDDBDA3D9}" destId="{CF6A87A6-FDC3-450C-AF02-DF8B9A5F2839}" srcOrd="1" destOrd="0" presId="urn:microsoft.com/office/officeart/2005/8/layout/hList7"/>
    <dgm:cxn modelId="{125FE305-EB96-4FFE-A820-B59A3D4BDD4C}" type="presParOf" srcId="{B481DC19-F2B7-47FD-8BD9-918DDDBDA3D9}" destId="{D3B1A6E7-D0A3-4264-8B69-2C9E1AF5DF1F}" srcOrd="2" destOrd="0" presId="urn:microsoft.com/office/officeart/2005/8/layout/hList7"/>
    <dgm:cxn modelId="{86393F58-3A3C-43A1-9753-9E727B572A66}" type="presParOf" srcId="{B481DC19-F2B7-47FD-8BD9-918DDDBDA3D9}" destId="{93B03614-51D0-44E0-AF38-B0E2472D61E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7848E3-90FF-4F31-8958-4FE3F55C7A01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5F31B5C9-7FBB-43DF-988D-F72DE3149896}">
      <dgm:prSet phldrT="[Text]" phldr="1"/>
      <dgm:spPr/>
      <dgm:t>
        <a:bodyPr/>
        <a:lstStyle/>
        <a:p>
          <a:endParaRPr lang="en-GB" dirty="0"/>
        </a:p>
      </dgm:t>
    </dgm:pt>
    <dgm:pt modelId="{AB568D8E-9AC3-410D-97BA-DB6C90E01A8E}" type="parTrans" cxnId="{59DBEA46-5A60-4DCB-A8E2-17981B72A49D}">
      <dgm:prSet/>
      <dgm:spPr/>
      <dgm:t>
        <a:bodyPr/>
        <a:lstStyle/>
        <a:p>
          <a:endParaRPr lang="en-GB"/>
        </a:p>
      </dgm:t>
    </dgm:pt>
    <dgm:pt modelId="{FD8F9932-8062-4427-949A-40EC32D45673}" type="sibTrans" cxnId="{59DBEA46-5A60-4DCB-A8E2-17981B72A49D}">
      <dgm:prSet/>
      <dgm:spPr/>
      <dgm:t>
        <a:bodyPr/>
        <a:lstStyle/>
        <a:p>
          <a:endParaRPr lang="en-GB"/>
        </a:p>
      </dgm:t>
    </dgm:pt>
    <dgm:pt modelId="{B66244A0-C312-4E2C-860C-DC8C7A659543}">
      <dgm:prSet phldrT="[Text]" phldr="1"/>
      <dgm:spPr/>
      <dgm:t>
        <a:bodyPr/>
        <a:lstStyle/>
        <a:p>
          <a:endParaRPr lang="en-GB"/>
        </a:p>
      </dgm:t>
    </dgm:pt>
    <dgm:pt modelId="{27F8E90A-E286-4777-B79A-00E5C0CCA857}" type="parTrans" cxnId="{3B0048D8-B466-4FE7-9CFA-385E535CD994}">
      <dgm:prSet/>
      <dgm:spPr/>
      <dgm:t>
        <a:bodyPr/>
        <a:lstStyle/>
        <a:p>
          <a:endParaRPr lang="en-GB"/>
        </a:p>
      </dgm:t>
    </dgm:pt>
    <dgm:pt modelId="{C533D57F-3E4B-42F7-8006-D725C2C4C269}" type="sibTrans" cxnId="{3B0048D8-B466-4FE7-9CFA-385E535CD994}">
      <dgm:prSet/>
      <dgm:spPr/>
      <dgm:t>
        <a:bodyPr/>
        <a:lstStyle/>
        <a:p>
          <a:endParaRPr lang="en-GB"/>
        </a:p>
      </dgm:t>
    </dgm:pt>
    <dgm:pt modelId="{A4336F0B-C7B9-4A40-AB17-491AF74167DF}">
      <dgm:prSet phldrT="[Text]" phldr="1"/>
      <dgm:spPr/>
      <dgm:t>
        <a:bodyPr/>
        <a:lstStyle/>
        <a:p>
          <a:endParaRPr lang="en-GB"/>
        </a:p>
      </dgm:t>
    </dgm:pt>
    <dgm:pt modelId="{B0BC89EA-66AF-4C61-ACAB-9F9FBF4BB3A3}" type="parTrans" cxnId="{02634FB9-938E-4EA3-A130-47F7B40B6E75}">
      <dgm:prSet/>
      <dgm:spPr/>
      <dgm:t>
        <a:bodyPr/>
        <a:lstStyle/>
        <a:p>
          <a:endParaRPr lang="en-GB"/>
        </a:p>
      </dgm:t>
    </dgm:pt>
    <dgm:pt modelId="{01D9C1EE-5EE2-4B55-9BB2-7CE164E5D9EE}" type="sibTrans" cxnId="{02634FB9-938E-4EA3-A130-47F7B40B6E75}">
      <dgm:prSet/>
      <dgm:spPr/>
      <dgm:t>
        <a:bodyPr/>
        <a:lstStyle/>
        <a:p>
          <a:endParaRPr lang="en-GB"/>
        </a:p>
      </dgm:t>
    </dgm:pt>
    <dgm:pt modelId="{E8E847CB-DABC-4C01-81E2-F8AAD98B463E}" type="pres">
      <dgm:prSet presAssocID="{057848E3-90FF-4F31-8958-4FE3F55C7A01}" presName="compositeShape" presStyleCnt="0">
        <dgm:presLayoutVars>
          <dgm:chMax val="7"/>
          <dgm:dir/>
          <dgm:resizeHandles val="exact"/>
        </dgm:presLayoutVars>
      </dgm:prSet>
      <dgm:spPr/>
    </dgm:pt>
    <dgm:pt modelId="{ED33EFA8-59D9-4EBC-92AA-896DB5E6A32F}" type="pres">
      <dgm:prSet presAssocID="{5F31B5C9-7FBB-43DF-988D-F72DE3149896}" presName="circ1" presStyleLbl="vennNode1" presStyleIdx="0" presStyleCnt="3" custScaleX="138668" custScaleY="122185" custLinFactNeighborX="2029" custLinFactNeighborY="5956"/>
      <dgm:spPr/>
    </dgm:pt>
    <dgm:pt modelId="{40B75C84-6C27-40DA-B6AE-EC2FBA907595}" type="pres">
      <dgm:prSet presAssocID="{5F31B5C9-7FBB-43DF-988D-F72DE31498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BB5456-842E-49E6-8D5C-2E3DA948EFC1}" type="pres">
      <dgm:prSet presAssocID="{B66244A0-C312-4E2C-860C-DC8C7A659543}" presName="circ2" presStyleLbl="vennNode1" presStyleIdx="1" presStyleCnt="3" custScaleX="149304" custScaleY="126303" custLinFactNeighborX="15703" custLinFactNeighborY="357"/>
      <dgm:spPr/>
    </dgm:pt>
    <dgm:pt modelId="{53372360-321B-400F-8A9C-A89F43DD6687}" type="pres">
      <dgm:prSet presAssocID="{B66244A0-C312-4E2C-860C-DC8C7A6595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16F14F-F6B8-4F63-8A4E-728334C6F010}" type="pres">
      <dgm:prSet presAssocID="{A4336F0B-C7B9-4A40-AB17-491AF74167DF}" presName="circ3" presStyleLbl="vennNode1" presStyleIdx="2" presStyleCnt="3" custScaleX="146669" custScaleY="127461" custLinFactNeighborX="-26165" custLinFactNeighborY="1092"/>
      <dgm:spPr/>
    </dgm:pt>
    <dgm:pt modelId="{ABE549A0-A7A5-4DC6-9008-42C9E2A5A85C}" type="pres">
      <dgm:prSet presAssocID="{A4336F0B-C7B9-4A40-AB17-491AF74167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5335A2D-7175-4F76-8F1B-69A2F0110C62}" type="presOf" srcId="{B66244A0-C312-4E2C-860C-DC8C7A659543}" destId="{69BB5456-842E-49E6-8D5C-2E3DA948EFC1}" srcOrd="0" destOrd="0" presId="urn:microsoft.com/office/officeart/2005/8/layout/venn1"/>
    <dgm:cxn modelId="{59DBEA46-5A60-4DCB-A8E2-17981B72A49D}" srcId="{057848E3-90FF-4F31-8958-4FE3F55C7A01}" destId="{5F31B5C9-7FBB-43DF-988D-F72DE3149896}" srcOrd="0" destOrd="0" parTransId="{AB568D8E-9AC3-410D-97BA-DB6C90E01A8E}" sibTransId="{FD8F9932-8062-4427-949A-40EC32D45673}"/>
    <dgm:cxn modelId="{2AEE4057-A482-46E2-8243-F7D18004B124}" type="presOf" srcId="{5F31B5C9-7FBB-43DF-988D-F72DE3149896}" destId="{ED33EFA8-59D9-4EBC-92AA-896DB5E6A32F}" srcOrd="0" destOrd="0" presId="urn:microsoft.com/office/officeart/2005/8/layout/venn1"/>
    <dgm:cxn modelId="{E9FCA758-1AED-4507-A42C-B89E25E1294E}" type="presOf" srcId="{057848E3-90FF-4F31-8958-4FE3F55C7A01}" destId="{E8E847CB-DABC-4C01-81E2-F8AAD98B463E}" srcOrd="0" destOrd="0" presId="urn:microsoft.com/office/officeart/2005/8/layout/venn1"/>
    <dgm:cxn modelId="{209B6298-C3DA-46B7-B8FD-82940D5FC78B}" type="presOf" srcId="{A4336F0B-C7B9-4A40-AB17-491AF74167DF}" destId="{3616F14F-F6B8-4F63-8A4E-728334C6F010}" srcOrd="0" destOrd="0" presId="urn:microsoft.com/office/officeart/2005/8/layout/venn1"/>
    <dgm:cxn modelId="{FEE5D7B1-9FAD-41E6-9166-AD4F7B94F2C6}" type="presOf" srcId="{B66244A0-C312-4E2C-860C-DC8C7A659543}" destId="{53372360-321B-400F-8A9C-A89F43DD6687}" srcOrd="1" destOrd="0" presId="urn:microsoft.com/office/officeart/2005/8/layout/venn1"/>
    <dgm:cxn modelId="{02634FB9-938E-4EA3-A130-47F7B40B6E75}" srcId="{057848E3-90FF-4F31-8958-4FE3F55C7A01}" destId="{A4336F0B-C7B9-4A40-AB17-491AF74167DF}" srcOrd="2" destOrd="0" parTransId="{B0BC89EA-66AF-4C61-ACAB-9F9FBF4BB3A3}" sibTransId="{01D9C1EE-5EE2-4B55-9BB2-7CE164E5D9EE}"/>
    <dgm:cxn modelId="{5A4E04D4-3C99-4717-B18B-7E89C4C28630}" type="presOf" srcId="{5F31B5C9-7FBB-43DF-988D-F72DE3149896}" destId="{40B75C84-6C27-40DA-B6AE-EC2FBA907595}" srcOrd="1" destOrd="0" presId="urn:microsoft.com/office/officeart/2005/8/layout/venn1"/>
    <dgm:cxn modelId="{3B0048D8-B466-4FE7-9CFA-385E535CD994}" srcId="{057848E3-90FF-4F31-8958-4FE3F55C7A01}" destId="{B66244A0-C312-4E2C-860C-DC8C7A659543}" srcOrd="1" destOrd="0" parTransId="{27F8E90A-E286-4777-B79A-00E5C0CCA857}" sibTransId="{C533D57F-3E4B-42F7-8006-D725C2C4C269}"/>
    <dgm:cxn modelId="{5D09F8DD-4B9D-4080-B8F1-06C1A44856B6}" type="presOf" srcId="{A4336F0B-C7B9-4A40-AB17-491AF74167DF}" destId="{ABE549A0-A7A5-4DC6-9008-42C9E2A5A85C}" srcOrd="1" destOrd="0" presId="urn:microsoft.com/office/officeart/2005/8/layout/venn1"/>
    <dgm:cxn modelId="{7082809D-9D2D-40D4-853E-F419414AACE2}" type="presParOf" srcId="{E8E847CB-DABC-4C01-81E2-F8AAD98B463E}" destId="{ED33EFA8-59D9-4EBC-92AA-896DB5E6A32F}" srcOrd="0" destOrd="0" presId="urn:microsoft.com/office/officeart/2005/8/layout/venn1"/>
    <dgm:cxn modelId="{6241BC82-FC02-41FE-8C4D-909C4E7C920A}" type="presParOf" srcId="{E8E847CB-DABC-4C01-81E2-F8AAD98B463E}" destId="{40B75C84-6C27-40DA-B6AE-EC2FBA907595}" srcOrd="1" destOrd="0" presId="urn:microsoft.com/office/officeart/2005/8/layout/venn1"/>
    <dgm:cxn modelId="{438CCA2A-4552-4CCC-9F30-6A716351E0F4}" type="presParOf" srcId="{E8E847CB-DABC-4C01-81E2-F8AAD98B463E}" destId="{69BB5456-842E-49E6-8D5C-2E3DA948EFC1}" srcOrd="2" destOrd="0" presId="urn:microsoft.com/office/officeart/2005/8/layout/venn1"/>
    <dgm:cxn modelId="{87D33CE0-2B0E-47C4-9C2E-CA8238588817}" type="presParOf" srcId="{E8E847CB-DABC-4C01-81E2-F8AAD98B463E}" destId="{53372360-321B-400F-8A9C-A89F43DD6687}" srcOrd="3" destOrd="0" presId="urn:microsoft.com/office/officeart/2005/8/layout/venn1"/>
    <dgm:cxn modelId="{3D7FBA01-FABF-49FC-A653-B638A1CE6D15}" type="presParOf" srcId="{E8E847CB-DABC-4C01-81E2-F8AAD98B463E}" destId="{3616F14F-F6B8-4F63-8A4E-728334C6F010}" srcOrd="4" destOrd="0" presId="urn:microsoft.com/office/officeart/2005/8/layout/venn1"/>
    <dgm:cxn modelId="{E5B25CB0-5879-41E7-8C94-D2952E47E50E}" type="presParOf" srcId="{E8E847CB-DABC-4C01-81E2-F8AAD98B463E}" destId="{ABE549A0-A7A5-4DC6-9008-42C9E2A5A85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22A5-A7E5-40F8-9EB4-798BFC182F68}">
      <dsp:nvSpPr>
        <dsp:cNvPr id="0" name=""/>
        <dsp:cNvSpPr/>
      </dsp:nvSpPr>
      <dsp:spPr>
        <a:xfrm>
          <a:off x="1761" y="2122989"/>
          <a:ext cx="1771390" cy="146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C23AB-CDC4-4B57-933E-1A8E5C11A9AF}">
      <dsp:nvSpPr>
        <dsp:cNvPr id="0" name=""/>
        <dsp:cNvSpPr/>
      </dsp:nvSpPr>
      <dsp:spPr>
        <a:xfrm>
          <a:off x="1018466" y="2547209"/>
          <a:ext cx="1840873" cy="1840873"/>
        </a:xfrm>
        <a:prstGeom prst="leftCircularArrow">
          <a:avLst>
            <a:gd name="adj1" fmla="val 2547"/>
            <a:gd name="adj2" fmla="val 308985"/>
            <a:gd name="adj3" fmla="val 2084496"/>
            <a:gd name="adj4" fmla="val 9024489"/>
            <a:gd name="adj5" fmla="val 297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EE0BE-88DD-4697-AC4F-3665E122F6C2}">
      <dsp:nvSpPr>
        <dsp:cNvPr id="0" name=""/>
        <dsp:cNvSpPr/>
      </dsp:nvSpPr>
      <dsp:spPr>
        <a:xfrm>
          <a:off x="395403" y="3270939"/>
          <a:ext cx="1574569" cy="62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</a:t>
          </a:r>
        </a:p>
      </dsp:txBody>
      <dsp:txXfrm>
        <a:off x="413742" y="3289278"/>
        <a:ext cx="1537891" cy="589476"/>
      </dsp:txXfrm>
    </dsp:sp>
    <dsp:sp modelId="{901130D2-EAFE-442D-8528-21690596D0A7}">
      <dsp:nvSpPr>
        <dsp:cNvPr id="0" name=""/>
        <dsp:cNvSpPr/>
      </dsp:nvSpPr>
      <dsp:spPr>
        <a:xfrm>
          <a:off x="2193224" y="2122989"/>
          <a:ext cx="1771390" cy="146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BF13C-241F-48B1-B5FB-5F99D2B83934}">
      <dsp:nvSpPr>
        <dsp:cNvPr id="0" name=""/>
        <dsp:cNvSpPr/>
      </dsp:nvSpPr>
      <dsp:spPr>
        <a:xfrm>
          <a:off x="3195167" y="1261637"/>
          <a:ext cx="2067217" cy="2067217"/>
        </a:xfrm>
        <a:prstGeom prst="circularArrow">
          <a:avLst>
            <a:gd name="adj1" fmla="val 2268"/>
            <a:gd name="adj2" fmla="val 273386"/>
            <a:gd name="adj3" fmla="val 19551104"/>
            <a:gd name="adj4" fmla="val 12575511"/>
            <a:gd name="adj5" fmla="val 264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B8ACF-3E81-4231-9851-1AF18A482E46}">
      <dsp:nvSpPr>
        <dsp:cNvPr id="0" name=""/>
        <dsp:cNvSpPr/>
      </dsp:nvSpPr>
      <dsp:spPr>
        <a:xfrm>
          <a:off x="2586866" y="1809912"/>
          <a:ext cx="1574569" cy="62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  </a:t>
          </a:r>
        </a:p>
      </dsp:txBody>
      <dsp:txXfrm>
        <a:off x="2605205" y="1828251"/>
        <a:ext cx="1537891" cy="589476"/>
      </dsp:txXfrm>
    </dsp:sp>
    <dsp:sp modelId="{15208D37-AC73-4D6A-92DF-FE0C28494715}">
      <dsp:nvSpPr>
        <dsp:cNvPr id="0" name=""/>
        <dsp:cNvSpPr/>
      </dsp:nvSpPr>
      <dsp:spPr>
        <a:xfrm>
          <a:off x="4384686" y="2122989"/>
          <a:ext cx="1771390" cy="146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52FF9-4F2D-4548-A588-200DB2247F27}">
      <dsp:nvSpPr>
        <dsp:cNvPr id="0" name=""/>
        <dsp:cNvSpPr/>
      </dsp:nvSpPr>
      <dsp:spPr>
        <a:xfrm>
          <a:off x="5401392" y="2547209"/>
          <a:ext cx="1840873" cy="1840873"/>
        </a:xfrm>
        <a:prstGeom prst="leftCircularArrow">
          <a:avLst>
            <a:gd name="adj1" fmla="val 2547"/>
            <a:gd name="adj2" fmla="val 308985"/>
            <a:gd name="adj3" fmla="val 2084496"/>
            <a:gd name="adj4" fmla="val 9024489"/>
            <a:gd name="adj5" fmla="val 297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286B4-C2EA-417A-81B0-9102976ED4C7}">
      <dsp:nvSpPr>
        <dsp:cNvPr id="0" name=""/>
        <dsp:cNvSpPr/>
      </dsp:nvSpPr>
      <dsp:spPr>
        <a:xfrm>
          <a:off x="4778329" y="3270939"/>
          <a:ext cx="1574569" cy="62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/>
        </a:p>
      </dsp:txBody>
      <dsp:txXfrm>
        <a:off x="4796668" y="3289278"/>
        <a:ext cx="1537891" cy="589476"/>
      </dsp:txXfrm>
    </dsp:sp>
    <dsp:sp modelId="{425BEB55-0875-44E0-AFAC-0D6FFF277C29}">
      <dsp:nvSpPr>
        <dsp:cNvPr id="0" name=""/>
        <dsp:cNvSpPr/>
      </dsp:nvSpPr>
      <dsp:spPr>
        <a:xfrm>
          <a:off x="6576149" y="2122989"/>
          <a:ext cx="1771390" cy="1461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BB7B6-D45B-443F-AA94-CF4F23FEDB41}">
      <dsp:nvSpPr>
        <dsp:cNvPr id="0" name=""/>
        <dsp:cNvSpPr/>
      </dsp:nvSpPr>
      <dsp:spPr>
        <a:xfrm>
          <a:off x="6969792" y="1809912"/>
          <a:ext cx="1574569" cy="62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/>
        </a:p>
      </dsp:txBody>
      <dsp:txXfrm>
        <a:off x="6988131" y="1828251"/>
        <a:ext cx="1537891" cy="589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B0A8D-E73D-4C23-9C1F-9FA6E11AE0B7}">
      <dsp:nvSpPr>
        <dsp:cNvPr id="0" name=""/>
        <dsp:cNvSpPr/>
      </dsp:nvSpPr>
      <dsp:spPr>
        <a:xfrm>
          <a:off x="0" y="278295"/>
          <a:ext cx="5376304" cy="5376304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0AA4D-C805-4B6E-B8AA-D9E3720FA2D8}">
      <dsp:nvSpPr>
        <dsp:cNvPr id="0" name=""/>
        <dsp:cNvSpPr/>
      </dsp:nvSpPr>
      <dsp:spPr>
        <a:xfrm>
          <a:off x="2688152" y="278295"/>
          <a:ext cx="6272354" cy="537630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688152" y="278295"/>
        <a:ext cx="3136177" cy="1612894"/>
      </dsp:txXfrm>
    </dsp:sp>
    <dsp:sp modelId="{4CF5B390-05BC-4151-A4DD-5E0FD4950607}">
      <dsp:nvSpPr>
        <dsp:cNvPr id="0" name=""/>
        <dsp:cNvSpPr/>
      </dsp:nvSpPr>
      <dsp:spPr>
        <a:xfrm>
          <a:off x="940854" y="1891190"/>
          <a:ext cx="3494594" cy="3494594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E8A2B-F3E3-449E-AA28-A1620370599C}">
      <dsp:nvSpPr>
        <dsp:cNvPr id="0" name=""/>
        <dsp:cNvSpPr/>
      </dsp:nvSpPr>
      <dsp:spPr>
        <a:xfrm>
          <a:off x="2688152" y="1891190"/>
          <a:ext cx="6272354" cy="349459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2688152" y="1891190"/>
        <a:ext cx="3136177" cy="1612889"/>
      </dsp:txXfrm>
    </dsp:sp>
    <dsp:sp modelId="{5A71BF89-C7C6-4B7B-A5A2-9030038A8250}">
      <dsp:nvSpPr>
        <dsp:cNvPr id="0" name=""/>
        <dsp:cNvSpPr/>
      </dsp:nvSpPr>
      <dsp:spPr>
        <a:xfrm>
          <a:off x="1881707" y="3504080"/>
          <a:ext cx="1612889" cy="1612889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E4681-7D17-4E2A-BF16-ADCD41E21440}">
      <dsp:nvSpPr>
        <dsp:cNvPr id="0" name=""/>
        <dsp:cNvSpPr/>
      </dsp:nvSpPr>
      <dsp:spPr>
        <a:xfrm>
          <a:off x="2688152" y="3504080"/>
          <a:ext cx="6272354" cy="161288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2688152" y="3504080"/>
        <a:ext cx="3136177" cy="1612889"/>
      </dsp:txXfrm>
    </dsp:sp>
    <dsp:sp modelId="{7C47DB68-B01D-49C8-A03F-7B19C197F0FF}">
      <dsp:nvSpPr>
        <dsp:cNvPr id="0" name=""/>
        <dsp:cNvSpPr/>
      </dsp:nvSpPr>
      <dsp:spPr>
        <a:xfrm>
          <a:off x="5824329" y="278295"/>
          <a:ext cx="3136177" cy="16128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200" kern="1200"/>
        </a:p>
      </dsp:txBody>
      <dsp:txXfrm>
        <a:off x="5824329" y="278295"/>
        <a:ext cx="3136177" cy="1612894"/>
      </dsp:txXfrm>
    </dsp:sp>
    <dsp:sp modelId="{D6373CBE-0E7A-4899-929B-63DF824EBFF2}">
      <dsp:nvSpPr>
        <dsp:cNvPr id="0" name=""/>
        <dsp:cNvSpPr/>
      </dsp:nvSpPr>
      <dsp:spPr>
        <a:xfrm>
          <a:off x="5824329" y="1891190"/>
          <a:ext cx="3136177" cy="16128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200" kern="1200"/>
        </a:p>
      </dsp:txBody>
      <dsp:txXfrm>
        <a:off x="5824329" y="1891190"/>
        <a:ext cx="3136177" cy="1612889"/>
      </dsp:txXfrm>
    </dsp:sp>
    <dsp:sp modelId="{49AF723B-9780-4C25-8E4D-68BD6CFCB1DC}">
      <dsp:nvSpPr>
        <dsp:cNvPr id="0" name=""/>
        <dsp:cNvSpPr/>
      </dsp:nvSpPr>
      <dsp:spPr>
        <a:xfrm>
          <a:off x="5824329" y="3504080"/>
          <a:ext cx="3136177" cy="16128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4200" kern="1200"/>
        </a:p>
      </dsp:txBody>
      <dsp:txXfrm>
        <a:off x="5824329" y="3504080"/>
        <a:ext cx="3136177" cy="1612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4B6D7-7F2C-4F43-A8A0-6D87AE83F93C}">
      <dsp:nvSpPr>
        <dsp:cNvPr id="0" name=""/>
        <dsp:cNvSpPr/>
      </dsp:nvSpPr>
      <dsp:spPr>
        <a:xfrm>
          <a:off x="1822" y="0"/>
          <a:ext cx="2834800" cy="5741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822" y="2296636"/>
        <a:ext cx="2834800" cy="2296636"/>
      </dsp:txXfrm>
    </dsp:sp>
    <dsp:sp modelId="{0B3159ED-FE69-48AD-BE56-87CB26AE9654}">
      <dsp:nvSpPr>
        <dsp:cNvPr id="0" name=""/>
        <dsp:cNvSpPr/>
      </dsp:nvSpPr>
      <dsp:spPr>
        <a:xfrm>
          <a:off x="463247" y="344495"/>
          <a:ext cx="1911949" cy="191194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6C47F-07A7-4367-9E6A-E582C63480BD}">
      <dsp:nvSpPr>
        <dsp:cNvPr id="0" name=""/>
        <dsp:cNvSpPr/>
      </dsp:nvSpPr>
      <dsp:spPr>
        <a:xfrm>
          <a:off x="2921667" y="0"/>
          <a:ext cx="2834800" cy="5741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921667" y="2296636"/>
        <a:ext cx="2834800" cy="2296636"/>
      </dsp:txXfrm>
    </dsp:sp>
    <dsp:sp modelId="{EA53D91B-C922-4E16-B369-3818AEB24CF6}">
      <dsp:nvSpPr>
        <dsp:cNvPr id="0" name=""/>
        <dsp:cNvSpPr/>
      </dsp:nvSpPr>
      <dsp:spPr>
        <a:xfrm>
          <a:off x="3383092" y="344495"/>
          <a:ext cx="1911949" cy="191194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AEBB1-10CA-4111-B19A-D3D051B25618}">
      <dsp:nvSpPr>
        <dsp:cNvPr id="0" name=""/>
        <dsp:cNvSpPr/>
      </dsp:nvSpPr>
      <dsp:spPr>
        <a:xfrm>
          <a:off x="5841511" y="0"/>
          <a:ext cx="2834800" cy="57415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5841511" y="2296636"/>
        <a:ext cx="2834800" cy="2296636"/>
      </dsp:txXfrm>
    </dsp:sp>
    <dsp:sp modelId="{93B03614-51D0-44E0-AF38-B0E2472D61E4}">
      <dsp:nvSpPr>
        <dsp:cNvPr id="0" name=""/>
        <dsp:cNvSpPr/>
      </dsp:nvSpPr>
      <dsp:spPr>
        <a:xfrm>
          <a:off x="6302937" y="344495"/>
          <a:ext cx="1911949" cy="1911949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B6628-B17F-4C64-9ABC-2F6A8CFFEF0D}">
      <dsp:nvSpPr>
        <dsp:cNvPr id="0" name=""/>
        <dsp:cNvSpPr/>
      </dsp:nvSpPr>
      <dsp:spPr>
        <a:xfrm>
          <a:off x="347125" y="4593272"/>
          <a:ext cx="7983884" cy="861238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3EFA8-59D9-4EBC-92AA-896DB5E6A32F}">
      <dsp:nvSpPr>
        <dsp:cNvPr id="0" name=""/>
        <dsp:cNvSpPr/>
      </dsp:nvSpPr>
      <dsp:spPr>
        <a:xfrm>
          <a:off x="2006977" y="-149861"/>
          <a:ext cx="4753017" cy="418804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640713" y="583045"/>
        <a:ext cx="3485545" cy="1884618"/>
      </dsp:txXfrm>
    </dsp:sp>
    <dsp:sp modelId="{69BB5456-842E-49E6-8D5C-2E3DA948EFC1}">
      <dsp:nvSpPr>
        <dsp:cNvPr id="0" name=""/>
        <dsp:cNvSpPr/>
      </dsp:nvSpPr>
      <dsp:spPr>
        <a:xfrm>
          <a:off x="3530190" y="1717679"/>
          <a:ext cx="5117579" cy="432919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5095316" y="2836053"/>
        <a:ext cx="3070547" cy="2381055"/>
      </dsp:txXfrm>
    </dsp:sp>
    <dsp:sp modelId="{3616F14F-F6B8-4F63-8A4E-728334C6F010}">
      <dsp:nvSpPr>
        <dsp:cNvPr id="0" name=""/>
        <dsp:cNvSpPr/>
      </dsp:nvSpPr>
      <dsp:spPr>
        <a:xfrm>
          <a:off x="0" y="1697833"/>
          <a:ext cx="5027261" cy="43688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473400" y="2826461"/>
        <a:ext cx="3016356" cy="240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2824-923F-49EC-A40B-B2517266A15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0FB6-936A-4829-BD4A-30FD08900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likely to be the most difficult </a:t>
            </a:r>
            <a:r>
              <a:rPr lang="en-GB" dirty="0" err="1"/>
              <a:t>qu</a:t>
            </a:r>
            <a:r>
              <a:rPr lang="en-GB" dirty="0"/>
              <a:t> </a:t>
            </a:r>
          </a:p>
          <a:p>
            <a:r>
              <a:rPr lang="en-GB" dirty="0"/>
              <a:t>Sample answers available on WJEC site to see examples </a:t>
            </a:r>
          </a:p>
          <a:p>
            <a:r>
              <a:rPr lang="en-GB" dirty="0"/>
              <a:t>Pupils don’t need to connect all three together!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0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likely to be the most difficult </a:t>
            </a:r>
            <a:r>
              <a:rPr lang="en-GB" dirty="0" err="1"/>
              <a:t>qu</a:t>
            </a:r>
            <a:r>
              <a:rPr lang="en-GB" dirty="0"/>
              <a:t> </a:t>
            </a:r>
          </a:p>
          <a:p>
            <a:r>
              <a:rPr lang="en-GB" dirty="0"/>
              <a:t>Sample answers available on WJEC site to see examples </a:t>
            </a:r>
          </a:p>
          <a:p>
            <a:r>
              <a:rPr lang="en-GB" dirty="0"/>
              <a:t>Pupils don’t need to connect all three together!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0267-001D-4EC4-9A3D-9E383194F70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9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0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35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72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9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6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8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F8AD6-D2DD-427E-B18C-5B2A7ED0EF24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E60E-A6B9-4F22-99D7-5E7B7529F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dercoverwaitress.com/2011/08/i-dont-need-to-write-down-your-order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D62542-732D-4CAE-9057-93930CAF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44B13E-5D8C-4D46-917F-29A6AD81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8A7F024-7A50-4CAA-BEDC-C4DA439EC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F7C5E3-3522-4FD6-A927-C37F27681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844540-ABDE-40C9-A24D-2D4725399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2428B88-297F-4FCC-A5C8-1C3E619EB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59ABF4-8881-44AC-852C-5D368A236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C46FA5D-5BC7-483D-B560-3A5BE70BE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C248F3F-2678-4587-9DF3-B5AC0A2C9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937B686-2E5D-4E3A-8278-5201DFA52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0DD5A03-18FF-4798-9D6B-8AFB8E1E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96A90F5-ED19-486E-B11C-7B9A52513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AC1538B-C292-4B55-B8E6-145768F6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CBEEEAE9-588E-48D5-B54A-139ABAA84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E3986173-39C2-40E4-AF9C-3D6816D4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969076E8-4EC7-4561-9747-016484167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D55027D-97FB-4C8A-AE16-B5F49EFA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3C94C24-AE67-42F8-90B0-0A2F0A716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DD6D31FA-53DB-4DA2-A173-33B306419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990DF8D-3EB0-47CA-B5FE-C9C9058B1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A35CB93-4349-4B69-8CBA-B742CFF7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09241C-06C0-415B-9FD0-B55B9A3A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4208" y="3893141"/>
            <a:ext cx="4236590" cy="1771275"/>
            <a:chOff x="3258942" y="3893141"/>
            <a:chExt cx="5648782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8447B18C-79F2-49D5-8425-396A512DC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E1DCFE6-D442-4A73-9444-8588EDA9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0DD7A1-3535-4023-838D-3F4EDD514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928" y="3980237"/>
            <a:ext cx="4121302" cy="727748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Unit 1 Question 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4C238-425A-45C8-A311-C540F0367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4760" y="4780862"/>
            <a:ext cx="4121302" cy="522636"/>
          </a:xfrm>
        </p:spPr>
        <p:txBody>
          <a:bodyPr>
            <a:norm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Possible Guide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2B698-44A0-4114-89A6-1A28470427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/>
          <a:stretch/>
        </p:blipFill>
        <p:spPr bwMode="auto">
          <a:xfrm>
            <a:off x="2444206" y="1175191"/>
            <a:ext cx="4236587" cy="263899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B3BB12-26F6-4D24-91D6-BBEB73FD0AAD}"/>
              </a:ext>
            </a:extLst>
          </p:cNvPr>
          <p:cNvSpPr/>
          <p:nvPr/>
        </p:nvSpPr>
        <p:spPr>
          <a:xfrm>
            <a:off x="309143" y="166111"/>
            <a:ext cx="4713307" cy="776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note these are suggested ways to answer the Unit1 questions. </a:t>
            </a:r>
          </a:p>
        </p:txBody>
      </p:sp>
    </p:spTree>
    <p:extLst>
      <p:ext uri="{BB962C8B-B14F-4D97-AF65-F5344CB8AC3E}">
        <p14:creationId xmlns:p14="http://schemas.microsoft.com/office/powerpoint/2010/main" val="310190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364482" y="609068"/>
          <a:ext cx="8546123" cy="570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Elbow Connector 20"/>
          <p:cNvCxnSpPr/>
          <p:nvPr/>
        </p:nvCxnSpPr>
        <p:spPr>
          <a:xfrm flipV="1">
            <a:off x="939977" y="1270888"/>
            <a:ext cx="7212890" cy="1467517"/>
          </a:xfrm>
          <a:prstGeom prst="bentConnector3">
            <a:avLst>
              <a:gd name="adj1" fmla="val 0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  <a:headEnd type="stealth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81642" y="1242113"/>
            <a:ext cx="9592" cy="119630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3663995" y="4225104"/>
            <a:ext cx="4527239" cy="1793630"/>
          </a:xfrm>
          <a:prstGeom prst="bentConnector3">
            <a:avLst>
              <a:gd name="adj1" fmla="val -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52867" y="4196329"/>
            <a:ext cx="0" cy="18224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9F31E76-DF75-4A06-8BF4-3A16B32FB4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5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DB0EC5-12B8-4BB8-B025-8D75D64E083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3493" y="410562"/>
          <a:ext cx="8960507" cy="593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9E9CFD-1C37-4C34-8723-BC7169A60E82}"/>
              </a:ext>
            </a:extLst>
          </p:cNvPr>
          <p:cNvSpPr/>
          <p:nvPr/>
        </p:nvSpPr>
        <p:spPr>
          <a:xfrm>
            <a:off x="3021496" y="814245"/>
            <a:ext cx="5969595" cy="13578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096363-8A1F-43F7-B2CB-EB1A03576FF0}"/>
              </a:ext>
            </a:extLst>
          </p:cNvPr>
          <p:cNvSpPr/>
          <p:nvPr/>
        </p:nvSpPr>
        <p:spPr>
          <a:xfrm>
            <a:off x="3021496" y="2453436"/>
            <a:ext cx="5969595" cy="13578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40E2FF-26B3-42F8-80C2-AF9D1D7BB9BE}"/>
              </a:ext>
            </a:extLst>
          </p:cNvPr>
          <p:cNvSpPr/>
          <p:nvPr/>
        </p:nvSpPr>
        <p:spPr>
          <a:xfrm>
            <a:off x="3021496" y="4092628"/>
            <a:ext cx="5969595" cy="13578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F2F7606-2A91-49A1-A0FD-4C505749E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4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4686C8A-D7BC-43BA-9565-D232DF1F36C4}"/>
              </a:ext>
            </a:extLst>
          </p:cNvPr>
          <p:cNvGraphicFramePr/>
          <p:nvPr>
            <p:extLst/>
          </p:nvPr>
        </p:nvGraphicFramePr>
        <p:xfrm>
          <a:off x="215092" y="467308"/>
          <a:ext cx="8678135" cy="5741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6E5C28-33A2-4066-8329-1479D43553B7}"/>
              </a:ext>
            </a:extLst>
          </p:cNvPr>
          <p:cNvSpPr/>
          <p:nvPr/>
        </p:nvSpPr>
        <p:spPr>
          <a:xfrm>
            <a:off x="489311" y="3150705"/>
            <a:ext cx="1969477" cy="13333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17589B-C124-431A-A640-0A6B647E4E4C}"/>
              </a:ext>
            </a:extLst>
          </p:cNvPr>
          <p:cNvSpPr/>
          <p:nvPr/>
        </p:nvSpPr>
        <p:spPr>
          <a:xfrm>
            <a:off x="3706530" y="3150705"/>
            <a:ext cx="1969477" cy="13333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17362D-3ECC-4E16-9763-BB4464F9A88E}"/>
              </a:ext>
            </a:extLst>
          </p:cNvPr>
          <p:cNvSpPr/>
          <p:nvPr/>
        </p:nvSpPr>
        <p:spPr>
          <a:xfrm>
            <a:off x="6562883" y="3150704"/>
            <a:ext cx="1969477" cy="13333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E82BC20-6001-4950-B6BC-A47A5694B8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0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34E258-523F-4E95-BB44-2F5D6CFC5C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33344" y="413620"/>
          <a:ext cx="8673038" cy="571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5F2359-3BE4-407C-8FCB-0E2E5A8A1430}"/>
              </a:ext>
            </a:extLst>
          </p:cNvPr>
          <p:cNvSpPr/>
          <p:nvPr/>
        </p:nvSpPr>
        <p:spPr>
          <a:xfrm>
            <a:off x="3877790" y="1572677"/>
            <a:ext cx="1675890" cy="7339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781712-75FA-45D0-89CB-6F7C93FC08FB}"/>
              </a:ext>
            </a:extLst>
          </p:cNvPr>
          <p:cNvSpPr/>
          <p:nvPr/>
        </p:nvSpPr>
        <p:spPr>
          <a:xfrm>
            <a:off x="1437351" y="4074280"/>
            <a:ext cx="1675890" cy="7339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B52F6E0-B6D5-403E-8008-1312E8365FF2}"/>
              </a:ext>
            </a:extLst>
          </p:cNvPr>
          <p:cNvSpPr/>
          <p:nvPr/>
        </p:nvSpPr>
        <p:spPr>
          <a:xfrm>
            <a:off x="6146970" y="4074280"/>
            <a:ext cx="1675890" cy="7339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E166099-33F8-4DE7-8FFC-ADE8A7DF1B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0" y="1551144"/>
            <a:ext cx="8774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4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2700" dirty="0">
                <a:latin typeface="Comic Sans MS" panose="030F0702030302020204" pitchFamily="66" charset="0"/>
              </a:rPr>
              <a:t>Explain the connections between any THREE of the following: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								 [12] </a:t>
            </a:r>
            <a:br>
              <a:rPr lang="en-GB" sz="2700" dirty="0">
                <a:latin typeface="Comic Sans MS" panose="030F0702030302020204" pitchFamily="66" charset="0"/>
              </a:rPr>
            </a:br>
            <a:br>
              <a:rPr lang="en-GB" sz="2400" dirty="0"/>
            </a:b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64" y="6126480"/>
            <a:ext cx="657568" cy="5672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70" y="6382512"/>
            <a:ext cx="926410" cy="311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FF7ED-69D8-4B7A-A2D8-C1D7A90A20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30746" r="3600" b="28458"/>
          <a:stretch/>
        </p:blipFill>
        <p:spPr>
          <a:xfrm>
            <a:off x="114411" y="2944368"/>
            <a:ext cx="7584901" cy="37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9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0" y="1551144"/>
            <a:ext cx="8774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Exam Question Help-Sheet/PowerPoint</a:t>
            </a: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Question 4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2700" dirty="0">
                <a:latin typeface="Comic Sans MS" panose="030F0702030302020204" pitchFamily="66" charset="0"/>
              </a:rPr>
              <a:t>Explain the connections between any THREE of the following:</a:t>
            </a:r>
            <a:br>
              <a:rPr lang="en-GB" sz="2700" dirty="0">
                <a:latin typeface="Comic Sans MS" panose="030F0702030302020204" pitchFamily="66" charset="0"/>
              </a:rPr>
            </a:br>
            <a:r>
              <a:rPr lang="en-GB" sz="2700" dirty="0">
                <a:latin typeface="Comic Sans MS" panose="030F0702030302020204" pitchFamily="66" charset="0"/>
              </a:rPr>
              <a:t>								 [12] </a:t>
            </a:r>
            <a:br>
              <a:rPr lang="en-GB" sz="2700" dirty="0">
                <a:latin typeface="Comic Sans MS" panose="030F0702030302020204" pitchFamily="66" charset="0"/>
              </a:rPr>
            </a:br>
            <a:br>
              <a:rPr lang="en-GB" sz="2400" dirty="0"/>
            </a:b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64" y="6126480"/>
            <a:ext cx="657568" cy="5672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70" y="6382512"/>
            <a:ext cx="926410" cy="31123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0000" y="2906486"/>
            <a:ext cx="6612518" cy="37872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You must make 3 connections between any of the 4 given in the list. 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This is more about the </a:t>
            </a:r>
            <a:r>
              <a:rPr lang="en-GB" sz="2400" b="1" dirty="0">
                <a:latin typeface="Comic Sans MS" panose="030F0702030302020204" pitchFamily="66" charset="0"/>
              </a:rPr>
              <a:t>connection </a:t>
            </a:r>
            <a:r>
              <a:rPr lang="en-GB" sz="2400" dirty="0">
                <a:latin typeface="Comic Sans MS" panose="030F0702030302020204" pitchFamily="66" charset="0"/>
              </a:rPr>
              <a:t>rather than describing the 3 separately. When set in the correct historical context more marks will be given.   </a:t>
            </a:r>
          </a:p>
        </p:txBody>
      </p:sp>
    </p:spTree>
    <p:extLst>
      <p:ext uri="{BB962C8B-B14F-4D97-AF65-F5344CB8AC3E}">
        <p14:creationId xmlns:p14="http://schemas.microsoft.com/office/powerpoint/2010/main" val="346380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A64B25-8DCC-4272-AB94-C253DF244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406" r="58270" b="53696"/>
          <a:stretch/>
        </p:blipFill>
        <p:spPr>
          <a:xfrm>
            <a:off x="720543" y="893285"/>
            <a:ext cx="6996993" cy="2535715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D4A53C3-A88F-4333-BFD1-CAC61C45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616C-E514-4D16-A4BB-DBAFEA3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16541" cy="68484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answer 1 </a:t>
            </a:r>
            <a:r>
              <a:rPr lang="en-GB" sz="2400" dirty="0"/>
              <a:t>(not necessarily a good example!)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6C3F-5C09-4096-9D63-6687D5D4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01857"/>
            <a:ext cx="9143999" cy="1109823"/>
          </a:xfrm>
        </p:spPr>
        <p:txBody>
          <a:bodyPr>
            <a:normAutofit fontScale="70000" lnSpcReduction="20000"/>
          </a:bodyPr>
          <a:lstStyle/>
          <a:p>
            <a:r>
              <a:rPr lang="en-GB" sz="3100" dirty="0"/>
              <a:t>Task: Mark this answer with the mark scheme</a:t>
            </a:r>
          </a:p>
          <a:p>
            <a:r>
              <a:rPr lang="en-GB" sz="3100" dirty="0"/>
              <a:t>Why was the contribution of women to war effort important? </a:t>
            </a:r>
          </a:p>
          <a:p>
            <a:r>
              <a:rPr lang="en-GB" sz="3100" dirty="0"/>
              <a:t> </a:t>
            </a:r>
            <a:endParaRPr lang="en-GB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57F3C9-4BBA-49ED-B473-AB4FB171F0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785" t="48976" r="25982" b="16291"/>
          <a:stretch/>
        </p:blipFill>
        <p:spPr>
          <a:xfrm>
            <a:off x="146305" y="2011679"/>
            <a:ext cx="7850234" cy="311377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6E0400-11DA-42F0-8DAA-0E721BFE9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3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616C-E514-4D16-A4BB-DBAFEA38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7788"/>
            <a:ext cx="8516541" cy="684849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answer 1 </a:t>
            </a:r>
            <a:r>
              <a:rPr lang="en-GB" sz="2400" dirty="0"/>
              <a:t>(not necessarily correct)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46C3F-5C09-4096-9D63-6687D5D4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168" y="1064040"/>
            <a:ext cx="6539055" cy="493395"/>
          </a:xfrm>
        </p:spPr>
        <p:txBody>
          <a:bodyPr/>
          <a:lstStyle/>
          <a:p>
            <a:r>
              <a:rPr lang="en-GB" dirty="0"/>
              <a:t>Task: make this answer better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40398-AA97-4912-A1F6-5AD276509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168" y="1920240"/>
            <a:ext cx="8942832" cy="42694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your guidance on this question and improve the exemplar answer.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27E79-02B1-4435-BAA0-E7AAAEC4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1197" y="4118134"/>
            <a:ext cx="1651635" cy="1583367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DF9D24B-39FA-4F48-BA89-406425094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46D2-8E6C-4C33-BDA9-70F2DDB6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Exemplar 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0B426-E9F9-4DC2-8451-AE8F3AA74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0" t="10917" r="25790" b="19342"/>
          <a:stretch/>
        </p:blipFill>
        <p:spPr>
          <a:xfrm>
            <a:off x="1108722" y="1465276"/>
            <a:ext cx="6134288" cy="4967440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F54FA5-2C83-4618-A859-D3B60A321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C453-421B-4916-A530-C945946C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Exemplar 3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AA856-EAA6-467B-9F60-8958B8AF0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0" t="31512" r="25527" b="23086"/>
          <a:stretch/>
        </p:blipFill>
        <p:spPr>
          <a:xfrm>
            <a:off x="627459" y="1690689"/>
            <a:ext cx="8340692" cy="4373227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957C3F6-CAF0-4EFE-9F91-60E595D46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6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5A9E-2C09-4772-8949-E3F48FBD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Worksheet to help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64949853-020A-4F65-AEF9-DF9D43A5C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0" y="6199632"/>
            <a:ext cx="572771" cy="4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192</Words>
  <Application>Microsoft Office PowerPoint</Application>
  <PresentationFormat>On-screen Show (4:3)</PresentationFormat>
  <Paragraphs>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Unit 1 Question 4 </vt:lpstr>
      <vt:lpstr>Exam Question Help-Sheet/PowerPoint  Question 4   Explain the connections between any THREE of the following:          [12]   </vt:lpstr>
      <vt:lpstr>Exam Question Help-Sheet/PowerPoint  Question 4   Explain the connections between any THREE of the following:          [12]   </vt:lpstr>
      <vt:lpstr>PowerPoint Presentation</vt:lpstr>
      <vt:lpstr>Example answer 1 (not necessarily a good example!) </vt:lpstr>
      <vt:lpstr>Example answer 1 (not necessarily correct) </vt:lpstr>
      <vt:lpstr>Exemplar 2 </vt:lpstr>
      <vt:lpstr>Exemplar 3 </vt:lpstr>
      <vt:lpstr>Possible Worksheet to help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Question 1 </dc:title>
  <dc:creator>Stacey Haslehurst</dc:creator>
  <cp:lastModifiedBy>Stacey Haslehurst</cp:lastModifiedBy>
  <cp:revision>34</cp:revision>
  <dcterms:created xsi:type="dcterms:W3CDTF">2018-06-25T10:13:45Z</dcterms:created>
  <dcterms:modified xsi:type="dcterms:W3CDTF">2018-10-22T15:15:21Z</dcterms:modified>
</cp:coreProperties>
</file>