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804" y="-379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68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361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665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291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7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87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705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463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230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854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18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238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4664" y="107504"/>
            <a:ext cx="6172200" cy="1524000"/>
          </a:xfrm>
        </p:spPr>
        <p:txBody>
          <a:bodyPr>
            <a:noAutofit/>
          </a:bodyPr>
          <a:lstStyle/>
          <a:p>
            <a:br>
              <a:rPr lang="en-GB" sz="3200" b="1" u="sng" dirty="0">
                <a:latin typeface="Century Gothic" pitchFamily="34" charset="0"/>
              </a:rPr>
            </a:br>
            <a:r>
              <a:rPr lang="en-GB" sz="2400" b="1" u="sng" dirty="0">
                <a:latin typeface="Century Gothic" pitchFamily="34" charset="0"/>
              </a:rPr>
              <a:t>Changes in Health and Medicine c.1500 to the present day </a:t>
            </a:r>
            <a:br>
              <a:rPr lang="en-GB" sz="2400" b="1" u="sng" dirty="0">
                <a:latin typeface="Century Gothic" pitchFamily="34" charset="0"/>
              </a:rPr>
            </a:br>
            <a:r>
              <a:rPr lang="en-GB" sz="2400" b="1" u="sng" dirty="0">
                <a:latin typeface="Century Gothic" pitchFamily="34" charset="0"/>
              </a:rPr>
              <a:t>Style of questions </a:t>
            </a:r>
            <a:br>
              <a:rPr lang="en-GB" sz="2400" b="1" u="sng" dirty="0">
                <a:latin typeface="Century Gothic" pitchFamily="34" charset="0"/>
              </a:rPr>
            </a:br>
            <a:br>
              <a:rPr lang="en-GB" sz="2400" b="1" u="sng" dirty="0">
                <a:latin typeface="Century Gothic" pitchFamily="34" charset="0"/>
              </a:rPr>
            </a:br>
            <a:endParaRPr lang="en-GB" sz="2400" b="1" u="sng" dirty="0">
              <a:latin typeface="Century Gothi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88840" y="1509199"/>
            <a:ext cx="4752528" cy="6260515"/>
          </a:xfrm>
          <a:ln w="28575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1400" dirty="0"/>
              <a:t>1. </a:t>
            </a:r>
            <a:r>
              <a:rPr lang="en-GB" sz="1400" b="1" dirty="0"/>
              <a:t>Complete the sentences below with an accurate term. [4] 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sz="1400" b="1" dirty="0"/>
              <a:t>2. Use Sources A, B and C above to identify one similarity and one difference in ……... [4] 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sz="1400" b="1" dirty="0"/>
              <a:t>3. Describe … [6]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sz="1400" b="1" dirty="0"/>
              <a:t>4. Describe … [6]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sz="1400" b="1" dirty="0"/>
              <a:t>5. Explain why … [12]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sz="1400" b="1" dirty="0"/>
              <a:t>6. How effective / how significant/ important ? </a:t>
            </a:r>
          </a:p>
          <a:p>
            <a:pPr marL="0" indent="0">
              <a:buNone/>
            </a:pPr>
            <a:r>
              <a:rPr lang="en-GB" sz="1400" b="1" dirty="0"/>
              <a:t>     Explain why  …. were significant / important / effective ?[12]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sz="1400" b="1" dirty="0"/>
              <a:t>7. To what extent … [16 + 4 SPG]</a:t>
            </a:r>
          </a:p>
          <a:p>
            <a:pPr marL="0" indent="0">
              <a:buNone/>
            </a:pPr>
            <a:endParaRPr lang="en-GB" sz="1400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176562" y="1475656"/>
            <a:ext cx="1656184" cy="938007"/>
          </a:xfrm>
          <a:prstGeom prst="wedgeRoundRectCallout">
            <a:avLst>
              <a:gd name="adj1" fmla="val 56701"/>
              <a:gd name="adj2" fmla="val 4843"/>
              <a:gd name="adj3" fmla="val 16667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prstClr val="black"/>
                </a:solidFill>
              </a:rPr>
              <a:t>Question 1 </a:t>
            </a:r>
          </a:p>
          <a:p>
            <a:pPr algn="ctr"/>
            <a:endParaRPr lang="en-GB" sz="800" dirty="0">
              <a:solidFill>
                <a:prstClr val="black"/>
              </a:solidFill>
            </a:endParaRP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You have to provide  </a:t>
            </a:r>
            <a:r>
              <a:rPr lang="en-GB" sz="800" b="1" dirty="0">
                <a:solidFill>
                  <a:prstClr val="black"/>
                </a:solidFill>
              </a:rPr>
              <a:t>a key historical term to complete the sentence</a:t>
            </a:r>
            <a:r>
              <a:rPr lang="en-GB" sz="800" dirty="0">
                <a:solidFill>
                  <a:prstClr val="black"/>
                </a:solidFill>
              </a:rPr>
              <a:t>. It may be a name, date , specific methods or crime related term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188640" y="2555776"/>
            <a:ext cx="1656184" cy="1008112"/>
          </a:xfrm>
          <a:prstGeom prst="wedgeRoundRectCallout">
            <a:avLst>
              <a:gd name="adj1" fmla="val 56701"/>
              <a:gd name="adj2" fmla="val 4843"/>
              <a:gd name="adj3" fmla="val 1666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prstClr val="black"/>
                </a:solidFill>
              </a:rPr>
              <a:t>Question 2 </a:t>
            </a:r>
          </a:p>
          <a:p>
            <a:pPr algn="ctr"/>
            <a:endParaRPr lang="en-GB" sz="800" dirty="0">
              <a:solidFill>
                <a:prstClr val="black"/>
              </a:solidFill>
            </a:endParaRP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You have to </a:t>
            </a:r>
            <a:r>
              <a:rPr lang="en-GB" sz="800" b="1" dirty="0">
                <a:solidFill>
                  <a:prstClr val="black"/>
                </a:solidFill>
              </a:rPr>
              <a:t>compare and contrast </a:t>
            </a:r>
            <a:r>
              <a:rPr lang="en-GB" sz="800" dirty="0">
                <a:solidFill>
                  <a:prstClr val="black"/>
                </a:solidFill>
              </a:rPr>
              <a:t>what you see in  3 sources.  </a:t>
            </a: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You need to pick out features that the same  and also points that are different. 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188640" y="3707904"/>
            <a:ext cx="1656184" cy="938007"/>
          </a:xfrm>
          <a:prstGeom prst="wedgeRoundRectCallout">
            <a:avLst>
              <a:gd name="adj1" fmla="val 58193"/>
              <a:gd name="adj2" fmla="val -21503"/>
              <a:gd name="adj3" fmla="val 16667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prstClr val="black"/>
                </a:solidFill>
              </a:rPr>
              <a:t>Question 3 </a:t>
            </a: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You have to demonstrate knowledge and understanding  of the key feature.</a:t>
            </a: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 You should include specific facts. </a:t>
            </a:r>
          </a:p>
        </p:txBody>
      </p:sp>
      <p:sp>
        <p:nvSpPr>
          <p:cNvPr id="14" name="Rounded Rectangular Callout 13"/>
          <p:cNvSpPr/>
          <p:nvPr/>
        </p:nvSpPr>
        <p:spPr>
          <a:xfrm>
            <a:off x="207235" y="4788024"/>
            <a:ext cx="1656184" cy="1152128"/>
          </a:xfrm>
          <a:prstGeom prst="wedgeRoundRectCallout">
            <a:avLst>
              <a:gd name="adj1" fmla="val 59685"/>
              <a:gd name="adj2" fmla="val -15535"/>
              <a:gd name="adj3" fmla="val 16667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prstClr val="black"/>
                </a:solidFill>
              </a:rPr>
              <a:t>Question 4 </a:t>
            </a:r>
          </a:p>
          <a:p>
            <a:pPr algn="ctr"/>
            <a:endParaRPr lang="en-GB" sz="800" dirty="0">
              <a:solidFill>
                <a:prstClr val="black"/>
              </a:solidFill>
            </a:endParaRP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You have to  demonstrate your   knowledge and understanding of the key feature.</a:t>
            </a: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You must include specific information relating to Wales and the Welsh context. 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2996952" y="7828165"/>
            <a:ext cx="3528392" cy="1296144"/>
          </a:xfrm>
          <a:prstGeom prst="wedgeRoundRectCallout">
            <a:avLst>
              <a:gd name="adj1" fmla="val -71429"/>
              <a:gd name="adj2" fmla="val -47591"/>
              <a:gd name="adj3" fmla="val 16667"/>
            </a:avLst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prstClr val="black"/>
                </a:solidFill>
              </a:rPr>
              <a:t>Question 7 </a:t>
            </a:r>
          </a:p>
          <a:p>
            <a:pPr algn="ctr"/>
            <a:r>
              <a:rPr lang="en-GB" sz="900" dirty="0">
                <a:solidFill>
                  <a:prstClr val="black"/>
                </a:solidFill>
              </a:rPr>
              <a:t>you have to develop a two-sided answer which provides specific examples to support and counter the key issue in the question.</a:t>
            </a:r>
          </a:p>
          <a:p>
            <a:pPr algn="ctr"/>
            <a:endParaRPr lang="en-GB" sz="900" dirty="0">
              <a:solidFill>
                <a:prstClr val="black"/>
              </a:solidFill>
            </a:endParaRPr>
          </a:p>
          <a:p>
            <a:pPr algn="ctr"/>
            <a:r>
              <a:rPr lang="en-GB" sz="900" dirty="0">
                <a:solidFill>
                  <a:prstClr val="black"/>
                </a:solidFill>
              </a:rPr>
              <a:t>You must cover 3 historical time periods.</a:t>
            </a:r>
          </a:p>
          <a:p>
            <a:pPr algn="ctr"/>
            <a:r>
              <a:rPr lang="en-GB" sz="900" dirty="0">
                <a:solidFill>
                  <a:prstClr val="black"/>
                </a:solidFill>
              </a:rPr>
              <a:t>You must provide examples on Wales and the Welsh context.</a:t>
            </a:r>
          </a:p>
          <a:p>
            <a:pPr algn="ctr"/>
            <a:r>
              <a:rPr lang="en-GB" sz="900" dirty="0">
                <a:solidFill>
                  <a:prstClr val="black"/>
                </a:solidFill>
              </a:rPr>
              <a:t>Remember to  check spelling , punctuation and grammar.  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207235" y="6084168"/>
            <a:ext cx="1656184" cy="1152128"/>
          </a:xfrm>
          <a:prstGeom prst="wedgeRoundRectCallout">
            <a:avLst>
              <a:gd name="adj1" fmla="val 54463"/>
              <a:gd name="adj2" fmla="val -53073"/>
              <a:gd name="adj3" fmla="val 16667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prstClr val="black"/>
                </a:solidFill>
              </a:rPr>
              <a:t>Question 5</a:t>
            </a:r>
          </a:p>
          <a:p>
            <a:pPr algn="ctr"/>
            <a:endParaRPr lang="en-GB" sz="800" dirty="0">
              <a:solidFill>
                <a:prstClr val="black"/>
              </a:solidFill>
            </a:endParaRP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You have to identify a number of reasons why key development issue was significant / important.</a:t>
            </a: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You should include specific facts. </a:t>
            </a: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. 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1" name="Rounded Rectangular Callout 10"/>
          <p:cNvSpPr/>
          <p:nvPr/>
        </p:nvSpPr>
        <p:spPr>
          <a:xfrm>
            <a:off x="198984" y="7441159"/>
            <a:ext cx="1656184" cy="1296144"/>
          </a:xfrm>
          <a:prstGeom prst="wedgeRoundRectCallout">
            <a:avLst>
              <a:gd name="adj1" fmla="val 73861"/>
              <a:gd name="adj2" fmla="val -74285"/>
              <a:gd name="adj3" fmla="val 16667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prstClr val="black"/>
              </a:solidFill>
            </a:endParaRPr>
          </a:p>
          <a:p>
            <a:pPr algn="ctr"/>
            <a:r>
              <a:rPr lang="en-GB" sz="800" b="1" dirty="0">
                <a:solidFill>
                  <a:prstClr val="black"/>
                </a:solidFill>
              </a:rPr>
              <a:t>Question 6</a:t>
            </a:r>
          </a:p>
          <a:p>
            <a:pPr algn="ctr"/>
            <a:endParaRPr lang="en-GB" sz="800" dirty="0">
              <a:solidFill>
                <a:prstClr val="black"/>
              </a:solidFill>
            </a:endParaRP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You have to use your knowledge to explain the importance /  significance / effectiveness of a key issue.</a:t>
            </a: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You must include specific information </a:t>
            </a:r>
            <a:r>
              <a:rPr lang="en-GB" sz="800">
                <a:solidFill>
                  <a:prstClr val="black"/>
                </a:solidFill>
              </a:rPr>
              <a:t>relating to </a:t>
            </a:r>
            <a:r>
              <a:rPr lang="en-GB" sz="800" dirty="0">
                <a:solidFill>
                  <a:prstClr val="black"/>
                </a:solidFill>
              </a:rPr>
              <a:t>Wales and the Welsh context.</a:t>
            </a: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. </a:t>
            </a: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. 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246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316</Words>
  <Application>Microsoft Office PowerPoint</Application>
  <PresentationFormat>On-screen Show (4:3)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 Changes in Health and Medicine c.1500 to the present day  Style of questions   </vt:lpstr>
    </vt:vector>
  </TitlesOfParts>
  <Company>RM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L John</dc:creator>
  <cp:lastModifiedBy>Stacey Haslehurst</cp:lastModifiedBy>
  <cp:revision>10</cp:revision>
  <dcterms:created xsi:type="dcterms:W3CDTF">2017-06-30T14:23:47Z</dcterms:created>
  <dcterms:modified xsi:type="dcterms:W3CDTF">2019-01-18T13:15:39Z</dcterms:modified>
</cp:coreProperties>
</file>