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3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10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3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22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86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0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3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9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1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5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59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FEB47-78D6-4525-B296-EE5307715C8A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6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we-helpyourchildtolearn.com/c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, table&#10;&#10;Description automatically generated">
            <a:extLst>
              <a:ext uri="{FF2B5EF4-FFF2-40B4-BE49-F238E27FC236}">
                <a16:creationId xmlns:a16="http://schemas.microsoft.com/office/drawing/2014/main" id="{F9C71179-6B47-4A9E-896E-F9B059BE839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2530"/>
            <a:ext cx="6858000" cy="4863803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E558B546-E333-466A-A017-FAF5B583ACA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0" b="8220"/>
          <a:stretch/>
        </p:blipFill>
        <p:spPr>
          <a:xfrm>
            <a:off x="-6179" y="0"/>
            <a:ext cx="6858000" cy="30525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77E082-CE7D-4FE5-A92E-BCD7C2B6E22B}"/>
              </a:ext>
            </a:extLst>
          </p:cNvPr>
          <p:cNvSpPr txBox="1"/>
          <p:nvPr/>
        </p:nvSpPr>
        <p:spPr>
          <a:xfrm>
            <a:off x="-12358" y="3152274"/>
            <a:ext cx="687035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latin typeface="Open Sans" panose="020B0606030504020204"/>
              </a:rPr>
              <a:t>Mae Helpu eich Plentyn i Ddysgu yn becyn cymorth cynhwysfawr i rieni plant rhwng pump a deuddeg oed. Mae'r rhaglen ar-lein yn cynnwys cyfres o fideos HD llawn, set o ganllawiau ymarferol sy'n rhannu dros chwedeg o strategaethau a thechnegau y gallwch eu defnyddio i gefnogi eich plentyn i ddysgu, yn ogystal ag adnoddau creadigol i danio dychymyg eich plentyn.</a:t>
            </a:r>
            <a:endParaRPr lang="en-GB" sz="1400" b="1" dirty="0">
              <a:latin typeface="Open Sans" panose="020B0606030504020204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endParaRPr lang="en-GB" sz="1400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latin typeface="Open Sans" panose="020B0606030504020204"/>
              </a:rPr>
              <a:t>Mike Gershon sydd yn gyfrifol am greu a chyflwyno'r rhaglen, awdur poblogaidd mwy na deugain o lyfrau ar ddysgu, addysgu ac addysg. Mae Helpu eich Plentyn i Ddysgu yn rhoi popeth sydd ei angen ar rieni i gael hwyl efo'u plant a'u helpu i ddysgu, tyfu a datblygu ar yr un pryd. </a:t>
            </a: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endParaRPr lang="en-GB" sz="1400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latin typeface="Open Sans" panose="020B0606030504020204"/>
              </a:rPr>
              <a:t>Mae’r rhaglen yn rhad ac am ddim i rieni plant 5 i 12 oed ar draws Gogledd Cymru. Ewch ar </a:t>
            </a:r>
            <a:r>
              <a:rPr lang="en-GB" sz="1400" b="1" u="sng" dirty="0">
                <a:latin typeface="Open Sans" panose="020B0606030504020204"/>
                <a:hlinkClick r:id="rId4"/>
              </a:rPr>
              <a:t>www.</a:t>
            </a:r>
            <a:r>
              <a:rPr lang="cy-GB" sz="1400" b="1" u="sng" dirty="0">
                <a:latin typeface="Open Sans" panose="020B0606030504020204"/>
                <a:hlinkClick r:id="rId4"/>
              </a:rPr>
              <a:t>gwe-helpyourchildtolearn.com/</a:t>
            </a:r>
            <a:r>
              <a:rPr lang="cy-GB" sz="1400" b="1" u="sng" dirty="0" err="1">
                <a:latin typeface="Open Sans" panose="020B0606030504020204"/>
                <a:hlinkClick r:id="rId4"/>
              </a:rPr>
              <a:t>cy</a:t>
            </a:r>
            <a:r>
              <a:rPr lang="cy-GB" sz="1400" b="1" u="sng" dirty="0">
                <a:latin typeface="Open Sans" panose="020B0606030504020204"/>
                <a:hlinkClick r:id="rId4"/>
              </a:rPr>
              <a:t>/</a:t>
            </a:r>
            <a:r>
              <a:rPr lang="cy-GB" sz="1400" b="1" u="sng" dirty="0">
                <a:latin typeface="Open Sans" panose="020B0606030504020204"/>
              </a:rPr>
              <a:t>, </a:t>
            </a:r>
            <a:r>
              <a:rPr lang="cy-GB" sz="1400" b="1" dirty="0">
                <a:latin typeface="Open Sans" panose="020B0606030504020204"/>
              </a:rPr>
              <a:t>dewis yr iaith yr hoffech ei defnyddio (Cymraeg neu Saesneg) ac yna rhoi cod cwpon yr ysgol yn y bocs ar y dudalen dalu er mwyn i chi gael defnyddio'r rhaglen am ddim.</a:t>
            </a:r>
            <a:endParaRPr lang="en-GB" sz="1400" b="1" dirty="0"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702ACA-1D1E-48F8-963F-E30EFEADB7A0}"/>
              </a:ext>
            </a:extLst>
          </p:cNvPr>
          <p:cNvSpPr txBox="1"/>
          <p:nvPr/>
        </p:nvSpPr>
        <p:spPr>
          <a:xfrm>
            <a:off x="889686" y="7943671"/>
            <a:ext cx="5066270" cy="1200329"/>
          </a:xfrm>
          <a:prstGeom prst="rect">
            <a:avLst/>
          </a:prstGeom>
          <a:noFill/>
          <a:ln>
            <a:solidFill>
              <a:srgbClr val="443288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cy-GB" dirty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Dyma </a:t>
            </a:r>
            <a:r>
              <a:rPr lang="cy-GB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gôd</a:t>
            </a:r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 </a:t>
            </a:r>
            <a:r>
              <a:rPr lang="cy-GB" dirty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cwpon yr ysgol: XXXXXX</a:t>
            </a:r>
          </a:p>
          <a:p>
            <a:pPr algn="ctr"/>
            <a:r>
              <a:rPr lang="cy-GB" dirty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Rhowch y cod hwn yn y bocs ar y dudalen dalu </a:t>
            </a:r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i gael defnyddio’r </a:t>
            </a:r>
            <a:r>
              <a:rPr lang="cy-GB" dirty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rhaglen Helpu eich Plentyn i Ddysgu am ddim.</a:t>
            </a:r>
          </a:p>
        </p:txBody>
      </p:sp>
    </p:spTree>
    <p:extLst>
      <p:ext uri="{BB962C8B-B14F-4D97-AF65-F5344CB8AC3E}">
        <p14:creationId xmlns:p14="http://schemas.microsoft.com/office/powerpoint/2010/main" val="265511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991B3FB4DCD439E21AA1AC1CCF061" ma:contentTypeVersion="7" ma:contentTypeDescription="Create a new document." ma:contentTypeScope="" ma:versionID="dd7733a8163273c667574d719cac9a91">
  <xsd:schema xmlns:xsd="http://www.w3.org/2001/XMLSchema" xmlns:xs="http://www.w3.org/2001/XMLSchema" xmlns:p="http://schemas.microsoft.com/office/2006/metadata/properties" xmlns:ns2="97808cfb-8c3d-4b61-bb20-0006b4c42e94" targetNamespace="http://schemas.microsoft.com/office/2006/metadata/properties" ma:root="true" ma:fieldsID="450509f242cc6eefa98f6009616ce1ab" ns2:_="">
    <xsd:import namespace="97808cfb-8c3d-4b61-bb20-0006b4c42e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08cfb-8c3d-4b61-bb20-0006b4c42e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7AF469-8D72-4DC7-9C72-49F2C3BA1864}"/>
</file>

<file path=customXml/itemProps2.xml><?xml version="1.0" encoding="utf-8"?>
<ds:datastoreItem xmlns:ds="http://schemas.openxmlformats.org/officeDocument/2006/customXml" ds:itemID="{475BEECD-3A93-46EF-BE8D-1D0E40D468B3}"/>
</file>

<file path=customXml/itemProps3.xml><?xml version="1.0" encoding="utf-8"?>
<ds:datastoreItem xmlns:ds="http://schemas.openxmlformats.org/officeDocument/2006/customXml" ds:itemID="{577EF5DC-E52D-4D2C-A38E-CD880A352C8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211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Zilla Slab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Gershon</dc:creator>
  <cp:lastModifiedBy>Wendy Williams</cp:lastModifiedBy>
  <cp:revision>4</cp:revision>
  <dcterms:created xsi:type="dcterms:W3CDTF">2021-06-24T15:30:36Z</dcterms:created>
  <dcterms:modified xsi:type="dcterms:W3CDTF">2021-07-07T06:21:48Z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0x0101002E4991B3FB4DCD439E21AA1AC1CCF061</vt:lpwstr>
  </property>
</Properties>
</file>