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061"/>
    <a:srgbClr val="1B1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0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9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3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4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8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1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5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7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4782-D717-4A56-831A-7035BDD52C1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2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e-helpyourchildtolearn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6BE136-18CB-41AE-ABA2-057372098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3" t="16511" r="48167" b="46578"/>
          <a:stretch/>
        </p:blipFill>
        <p:spPr>
          <a:xfrm>
            <a:off x="1576162" y="6482321"/>
            <a:ext cx="3935526" cy="2476046"/>
          </a:xfrm>
          <a:prstGeom prst="rect">
            <a:avLst/>
          </a:prstGeom>
          <a:ln>
            <a:solidFill>
              <a:srgbClr val="13B06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5EBDB-1549-47BD-B2F3-6A709439DD0F}"/>
              </a:ext>
            </a:extLst>
          </p:cNvPr>
          <p:cNvSpPr txBox="1"/>
          <p:nvPr/>
        </p:nvSpPr>
        <p:spPr>
          <a:xfrm>
            <a:off x="890992" y="1537255"/>
            <a:ext cx="50760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Step One: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www.gwe-helpyourteentolearn.com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CB115-2729-4055-BF79-14489F5A6766}"/>
              </a:ext>
            </a:extLst>
          </p:cNvPr>
          <p:cNvSpPr txBox="1"/>
          <p:nvPr/>
        </p:nvSpPr>
        <p:spPr>
          <a:xfrm>
            <a:off x="837301" y="4673421"/>
            <a:ext cx="51389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Step Two: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on your preferred language option.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7C097-A1B3-4A47-90BE-11C34EB48B6D}"/>
              </a:ext>
            </a:extLst>
          </p:cNvPr>
          <p:cNvSpPr txBox="1"/>
          <p:nvPr/>
        </p:nvSpPr>
        <p:spPr>
          <a:xfrm>
            <a:off x="859536" y="6012769"/>
            <a:ext cx="51389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Step Three: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checkout, click ‘Add Coupon Code’.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A1ABF-FEE3-426D-B489-A051149DBD9B}"/>
              </a:ext>
            </a:extLst>
          </p:cNvPr>
          <p:cNvSpPr txBox="1"/>
          <p:nvPr/>
        </p:nvSpPr>
        <p:spPr>
          <a:xfrm>
            <a:off x="4067908" y="315076"/>
            <a:ext cx="262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How to Access </a:t>
            </a:r>
          </a:p>
          <a:p>
            <a:pPr algn="ctr"/>
            <a:r>
              <a:rPr lang="en-GB" sz="2400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the Course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5831C9-6AD6-4017-A0C9-E79ADB363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959" r="1259" b="49698"/>
          <a:stretch/>
        </p:blipFill>
        <p:spPr>
          <a:xfrm>
            <a:off x="286603" y="5142972"/>
            <a:ext cx="6284794" cy="6567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53E9520-049C-4BEF-917E-F61A37140E66}"/>
              </a:ext>
            </a:extLst>
          </p:cNvPr>
          <p:cNvSpPr/>
          <p:nvPr/>
        </p:nvSpPr>
        <p:spPr>
          <a:xfrm>
            <a:off x="1841170" y="7762522"/>
            <a:ext cx="1016330" cy="255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8587E355-1397-4B7B-9597-474A2502049F}"/>
              </a:ext>
            </a:extLst>
          </p:cNvPr>
          <p:cNvSpPr/>
          <p:nvPr/>
        </p:nvSpPr>
        <p:spPr>
          <a:xfrm rot="16200000">
            <a:off x="3056197" y="7677413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9E063E-4591-4AA3-8A26-A67410AD2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7" y="118056"/>
            <a:ext cx="4046220" cy="1277752"/>
          </a:xfrm>
          <a:prstGeom prst="rect">
            <a:avLst/>
          </a:prstGeom>
        </p:spPr>
      </p:pic>
      <p:pic>
        <p:nvPicPr>
          <p:cNvPr id="8" name="Picture 7" descr="A picture containing necklet&#10;&#10;Description automatically generated">
            <a:extLst>
              <a:ext uri="{FF2B5EF4-FFF2-40B4-BE49-F238E27FC236}">
                <a16:creationId xmlns:a16="http://schemas.microsoft.com/office/drawing/2014/main" id="{02C40262-D9FA-44CC-AB31-06308FD36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5806"/>
            <a:ext cx="1897380" cy="1303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3CEB77-D587-4F4B-8B04-F5756634AA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67" t="10460" r="10167" b="25969"/>
          <a:stretch/>
        </p:blipFill>
        <p:spPr>
          <a:xfrm>
            <a:off x="680085" y="2008054"/>
            <a:ext cx="5497830" cy="24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3B187A-8E3C-4DAA-A163-DA6FA440F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3" t="29997" r="50000" b="44963"/>
          <a:stretch/>
        </p:blipFill>
        <p:spPr>
          <a:xfrm>
            <a:off x="1148955" y="4627766"/>
            <a:ext cx="4560090" cy="1763676"/>
          </a:xfrm>
          <a:prstGeom prst="rect">
            <a:avLst/>
          </a:prstGeom>
          <a:ln>
            <a:solidFill>
              <a:srgbClr val="13B06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C0ECF-ED8C-45B1-87F7-DDB2AB43D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01" t="29750" r="51216" b="52586"/>
          <a:stretch/>
        </p:blipFill>
        <p:spPr>
          <a:xfrm>
            <a:off x="902970" y="2339063"/>
            <a:ext cx="4914398" cy="1436778"/>
          </a:xfrm>
          <a:prstGeom prst="rect">
            <a:avLst/>
          </a:prstGeom>
          <a:ln>
            <a:solidFill>
              <a:srgbClr val="13B06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A7100-6CF6-4EA4-8054-A4E18A57FE3D}"/>
              </a:ext>
            </a:extLst>
          </p:cNvPr>
          <p:cNvSpPr txBox="1"/>
          <p:nvPr/>
        </p:nvSpPr>
        <p:spPr>
          <a:xfrm>
            <a:off x="125155" y="1539617"/>
            <a:ext cx="6565348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Step Four: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 your coupon code. </a:t>
            </a:r>
          </a:p>
          <a:p>
            <a:pPr algn="ctr"/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example: CONWY-HYTTL-2022. Then, click ‘Apply’.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35E3F-1FAD-45FB-9484-5907C29BE0BB}"/>
              </a:ext>
            </a:extLst>
          </p:cNvPr>
          <p:cNvSpPr txBox="1"/>
          <p:nvPr/>
        </p:nvSpPr>
        <p:spPr>
          <a:xfrm>
            <a:off x="244170" y="4177681"/>
            <a:ext cx="632731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Step Five: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will make the course free to access.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79BF6-A2F3-4C98-9171-9CC45BB9131E}"/>
              </a:ext>
            </a:extLst>
          </p:cNvPr>
          <p:cNvSpPr txBox="1"/>
          <p:nvPr/>
        </p:nvSpPr>
        <p:spPr>
          <a:xfrm>
            <a:off x="773216" y="6757835"/>
            <a:ext cx="53115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Step Six: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up using your email address.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794E5B-7120-4C6B-8D60-F5966B125429}"/>
              </a:ext>
            </a:extLst>
          </p:cNvPr>
          <p:cNvSpPr/>
          <p:nvPr/>
        </p:nvSpPr>
        <p:spPr>
          <a:xfrm>
            <a:off x="1082756" y="3293563"/>
            <a:ext cx="1629247" cy="439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1EA71791-8A76-4A3F-A51F-0DFF79BE3325}"/>
              </a:ext>
            </a:extLst>
          </p:cNvPr>
          <p:cNvSpPr/>
          <p:nvPr/>
        </p:nvSpPr>
        <p:spPr>
          <a:xfrm rot="16200000">
            <a:off x="2946853" y="3307753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75048-157D-443A-89B3-72937CF69FED}"/>
              </a:ext>
            </a:extLst>
          </p:cNvPr>
          <p:cNvSpPr/>
          <p:nvPr/>
        </p:nvSpPr>
        <p:spPr>
          <a:xfrm>
            <a:off x="5090342" y="5926600"/>
            <a:ext cx="616922" cy="344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9C8C43AA-495E-4830-9DBB-9049FE9A010A}"/>
              </a:ext>
            </a:extLst>
          </p:cNvPr>
          <p:cNvSpPr/>
          <p:nvPr/>
        </p:nvSpPr>
        <p:spPr>
          <a:xfrm rot="16200000">
            <a:off x="5935334" y="5888508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E27ECD-9294-4B25-87A7-FC7618611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21" t="42032" r="48888" b="17857"/>
          <a:stretch/>
        </p:blipFill>
        <p:spPr>
          <a:xfrm>
            <a:off x="2092036" y="7281584"/>
            <a:ext cx="2673928" cy="15473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D0E1F60-ECAE-470B-8ADA-FC64F51A9B6D}"/>
              </a:ext>
            </a:extLst>
          </p:cNvPr>
          <p:cNvSpPr/>
          <p:nvPr/>
        </p:nvSpPr>
        <p:spPr>
          <a:xfrm>
            <a:off x="2216533" y="7710299"/>
            <a:ext cx="2454477" cy="845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B386D571-66F1-4698-BE23-168B7942F9C1}"/>
              </a:ext>
            </a:extLst>
          </p:cNvPr>
          <p:cNvSpPr/>
          <p:nvPr/>
        </p:nvSpPr>
        <p:spPr>
          <a:xfrm rot="16200000">
            <a:off x="4824149" y="7910997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3EB7F6-F6F6-4460-AB64-DF4E9B1AA28A}"/>
              </a:ext>
            </a:extLst>
          </p:cNvPr>
          <p:cNvSpPr/>
          <p:nvPr/>
        </p:nvSpPr>
        <p:spPr>
          <a:xfrm>
            <a:off x="5090342" y="3283136"/>
            <a:ext cx="643019" cy="439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65E13212-C195-4703-9BA0-2512B87272DD}"/>
              </a:ext>
            </a:extLst>
          </p:cNvPr>
          <p:cNvSpPr/>
          <p:nvPr/>
        </p:nvSpPr>
        <p:spPr>
          <a:xfrm rot="16200000">
            <a:off x="5935334" y="3312145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20F7D2-C3F7-41CD-B59F-4C8AC72AF868}"/>
              </a:ext>
            </a:extLst>
          </p:cNvPr>
          <p:cNvSpPr txBox="1"/>
          <p:nvPr/>
        </p:nvSpPr>
        <p:spPr>
          <a:xfrm>
            <a:off x="4067908" y="315076"/>
            <a:ext cx="262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How to Access </a:t>
            </a:r>
          </a:p>
          <a:p>
            <a:pPr algn="ctr"/>
            <a:r>
              <a:rPr lang="en-GB" sz="2400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the Course</a:t>
            </a:r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449205FE-E7FC-4CB1-9BBF-7B621DAB7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7" y="118056"/>
            <a:ext cx="4046220" cy="1277752"/>
          </a:xfrm>
          <a:prstGeom prst="rect">
            <a:avLst/>
          </a:prstGeom>
        </p:spPr>
      </p:pic>
      <p:pic>
        <p:nvPicPr>
          <p:cNvPr id="30" name="Picture 29" descr="A picture containing necklet&#10;&#10;Description automatically generated">
            <a:extLst>
              <a:ext uri="{FF2B5EF4-FFF2-40B4-BE49-F238E27FC236}">
                <a16:creationId xmlns:a16="http://schemas.microsoft.com/office/drawing/2014/main" id="{A4DE8508-61DC-4756-9B83-C25001A27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5806"/>
            <a:ext cx="1897380" cy="13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4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991B3FB4DCD439E21AA1AC1CCF061" ma:contentTypeVersion="10" ma:contentTypeDescription="Create a new document." ma:contentTypeScope="" ma:versionID="aa7c04e22acfe518125569033a2d0297">
  <xsd:schema xmlns:xsd="http://www.w3.org/2001/XMLSchema" xmlns:xs="http://www.w3.org/2001/XMLSchema" xmlns:p="http://schemas.microsoft.com/office/2006/metadata/properties" xmlns:ns2="97808cfb-8c3d-4b61-bb20-0006b4c42e94" targetNamespace="http://schemas.microsoft.com/office/2006/metadata/properties" ma:root="true" ma:fieldsID="c5da64579c14df1e70def075e41713bd" ns2:_="">
    <xsd:import namespace="97808cfb-8c3d-4b61-bb20-0006b4c42e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08cfb-8c3d-4b61-bb20-0006b4c42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C0987E-E2F7-42D1-98B9-BF75E94B0A52}"/>
</file>

<file path=customXml/itemProps2.xml><?xml version="1.0" encoding="utf-8"?>
<ds:datastoreItem xmlns:ds="http://schemas.openxmlformats.org/officeDocument/2006/customXml" ds:itemID="{9C3432BF-D3D7-4EC6-9E70-9D4DDCA2622A}"/>
</file>

<file path=customXml/itemProps3.xml><?xml version="1.0" encoding="utf-8"?>
<ds:datastoreItem xmlns:ds="http://schemas.openxmlformats.org/officeDocument/2006/customXml" ds:itemID="{25B378BA-C6B2-4654-8151-D0129B19591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83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Zilla Slab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Gershon</dc:creator>
  <cp:lastModifiedBy>Mike Gershon</cp:lastModifiedBy>
  <cp:revision>8</cp:revision>
  <dcterms:created xsi:type="dcterms:W3CDTF">2021-05-18T10:28:53Z</dcterms:created>
  <dcterms:modified xsi:type="dcterms:W3CDTF">2022-01-25T11:05:28Z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0x0101002E4991B3FB4DCD439E21AA1AC1CCF061</vt:lpwstr>
  </property>
</Properties>
</file>