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B061"/>
    <a:srgbClr val="1B16F9"/>
    <a:srgbClr val="443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3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10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3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22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86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3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9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1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59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FEB47-78D6-4525-B296-EE5307715C8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2317-3AA8-4020-8046-764808B9B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6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we-helpu-eich-plentyn-yn-ei-arddegau-i-ddysgu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bench, person, outdoor&#10;&#10;Description automatically generated">
            <a:extLst>
              <a:ext uri="{FF2B5EF4-FFF2-40B4-BE49-F238E27FC236}">
                <a16:creationId xmlns:a16="http://schemas.microsoft.com/office/drawing/2014/main" id="{6A375474-B772-461D-96DC-1DEEB82EDE3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58" y="3094251"/>
            <a:ext cx="6858000" cy="48317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77E082-CE7D-4FE5-A92E-BCD7C2B6E22B}"/>
              </a:ext>
            </a:extLst>
          </p:cNvPr>
          <p:cNvSpPr txBox="1"/>
          <p:nvPr/>
        </p:nvSpPr>
        <p:spPr>
          <a:xfrm>
            <a:off x="-12358" y="3243714"/>
            <a:ext cx="6870358" cy="4682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 ‘Helpu eich Plentyn yn ei Arddegau i Ddysgu’ yn becyn cymorth cynhwysfawr i rieni plant rhwng 13 ac 16 oed. Mae'r rhaglen ar-lein ac yn cynnwys llu o fideos HD llawn, set o ganllawiau ymarferol sy'n rhannu dros hanner cant o strategaethau a thechnegau y gallwch eu defnyddio i gefnogi eich plentyn i ddysgu, yn ogystal ag adnoddau creadigol i danio ei ddychymyg a'i helpu i adolygu. </a:t>
            </a: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Mike Gershon sydd yn gyfrifol am greu a chyflwyno'r rhaglen, awdur poblogaidd mwy na deugain o lyfrau ar ddysgu, addysgu ac addysg. Mae ‘Helpu eich Plentyn yn ei Arddegau i Ddysgu’ yn rhoi popeth sydd ei angen ar rieni i helpu eu plant i dyfu a datblygu</a:t>
            </a:r>
            <a:r>
              <a:rPr lang="cy-GB" sz="14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endParaRPr lang="cy-GB" sz="1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Mae’r rhaglen am ddim i rieni plant 13-16 oed ar draws Gogledd Cymru. Ewch ar </a:t>
            </a:r>
            <a:r>
              <a:rPr lang="en-GB" u="sng" dirty="0">
                <a:hlinkClick r:id="rId3" tooltip="Protected by Outlook: http://www.gwe-helpu-eich-plentyn-yn-ei-arddegau-i-ddysgu.com/. Click or tap to follow the link."/>
              </a:rPr>
              <a:t>www.gwe-helpu-eich-plentyn-yn-ei-arddegau-i-ddysgu.com</a:t>
            </a:r>
            <a:r>
              <a:rPr lang="cy-GB" sz="14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dewis yr iaith yr hoffech ei defnyddio (Cymraeg neu Saesneg) ac yna rhoi cod cwpon yr ysgol wrth y man talu er mwyn i chi gael defnyddio’r rhaglen yn rhad ac am ddim.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02ACA-1D1E-48F8-963F-E30EFEADB7A0}"/>
              </a:ext>
            </a:extLst>
          </p:cNvPr>
          <p:cNvSpPr txBox="1"/>
          <p:nvPr/>
        </p:nvSpPr>
        <p:spPr>
          <a:xfrm>
            <a:off x="98854" y="8060725"/>
            <a:ext cx="6647934" cy="923330"/>
          </a:xfrm>
          <a:prstGeom prst="rect">
            <a:avLst/>
          </a:prstGeom>
          <a:noFill/>
          <a:ln>
            <a:solidFill>
              <a:srgbClr val="13B06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Dyma </a:t>
            </a:r>
            <a:r>
              <a:rPr lang="cy-GB" dirty="0" err="1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gôd</a:t>
            </a:r>
            <a:r>
              <a:rPr lang="cy-GB" dirty="0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 cwpon yr ysgol: </a:t>
            </a:r>
          </a:p>
          <a:p>
            <a:pPr algn="ctr"/>
            <a:r>
              <a:rPr lang="cy-GB" dirty="0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Rhowch y </a:t>
            </a:r>
            <a:r>
              <a:rPr lang="cy-GB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côd</a:t>
            </a:r>
            <a:r>
              <a:rPr lang="cy-GB" dirty="0">
                <a:solidFill>
                  <a:srgbClr val="13B061"/>
                </a:solidFill>
                <a:latin typeface="Zilla Slab SemiBold" pitchFamily="2" charset="0"/>
                <a:ea typeface="Zilla Slab SemiBold" pitchFamily="2" charset="0"/>
              </a:rPr>
              <a:t> hwn i mewn wrth y man talu er mwyn cael defnyddio ‘Helpu Eich Plentyn yn ei Arddegau i Ddysgu’, yn rhad ac am ddim.</a:t>
            </a:r>
          </a:p>
        </p:txBody>
      </p:sp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01145BC5-771A-4DDA-AF40-B95D99E207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5" b="9665"/>
          <a:stretch/>
        </p:blipFill>
        <p:spPr>
          <a:xfrm>
            <a:off x="0" y="0"/>
            <a:ext cx="6858000" cy="313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991B3FB4DCD439E21AA1AC1CCF061" ma:contentTypeVersion="10" ma:contentTypeDescription="Create a new document." ma:contentTypeScope="" ma:versionID="aa7c04e22acfe518125569033a2d0297">
  <xsd:schema xmlns:xsd="http://www.w3.org/2001/XMLSchema" xmlns:xs="http://www.w3.org/2001/XMLSchema" xmlns:p="http://schemas.microsoft.com/office/2006/metadata/properties" xmlns:ns2="97808cfb-8c3d-4b61-bb20-0006b4c42e94" targetNamespace="http://schemas.microsoft.com/office/2006/metadata/properties" ma:root="true" ma:fieldsID="c5da64579c14df1e70def075e41713bd" ns2:_="">
    <xsd:import namespace="97808cfb-8c3d-4b61-bb20-0006b4c42e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08cfb-8c3d-4b61-bb20-0006b4c42e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2E8E59-0677-4D8D-8748-7C295201C2F5}"/>
</file>

<file path=customXml/itemProps2.xml><?xml version="1.0" encoding="utf-8"?>
<ds:datastoreItem xmlns:ds="http://schemas.openxmlformats.org/officeDocument/2006/customXml" ds:itemID="{77192FF2-5A2B-4086-B8F6-5E7E748D9574}"/>
</file>

<file path=customXml/itemProps3.xml><?xml version="1.0" encoding="utf-8"?>
<ds:datastoreItem xmlns:ds="http://schemas.openxmlformats.org/officeDocument/2006/customXml" ds:itemID="{2BAF9710-2C45-4818-8EA6-D625170A916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221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Zilla Slab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Gershon</dc:creator>
  <cp:lastModifiedBy>Williams Wendy Anne (GwE)</cp:lastModifiedBy>
  <cp:revision>14</cp:revision>
  <dcterms:created xsi:type="dcterms:W3CDTF">2021-06-24T15:30:36Z</dcterms:created>
  <dcterms:modified xsi:type="dcterms:W3CDTF">2022-02-09T13:50:59Z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0x0101002E4991B3FB4DCD439E21AA1AC1CCF061</vt:lpwstr>
  </property>
</Properties>
</file>