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061"/>
    <a:srgbClr val="1B1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0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9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3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4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8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1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5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7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4782-D717-4A56-831A-7035BDD52C1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0D39-7407-4CA6-A2E9-1755BB89B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2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e-helpu-eich-plentyn-yn-ei-arddegau-i-ddysgu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B38915-68B0-4CC9-9512-5435C65BE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2" t="20074" r="48000" b="35199"/>
          <a:stretch/>
        </p:blipFill>
        <p:spPr>
          <a:xfrm>
            <a:off x="1575991" y="6594052"/>
            <a:ext cx="3706018" cy="2336940"/>
          </a:xfrm>
          <a:prstGeom prst="rect">
            <a:avLst/>
          </a:prstGeom>
          <a:ln>
            <a:solidFill>
              <a:srgbClr val="13B06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5EBDB-1549-47BD-B2F3-6A709439DD0F}"/>
              </a:ext>
            </a:extLst>
          </p:cNvPr>
          <p:cNvSpPr txBox="1"/>
          <p:nvPr/>
        </p:nvSpPr>
        <p:spPr>
          <a:xfrm>
            <a:off x="427121" y="1296643"/>
            <a:ext cx="60037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sz="1600" b="1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Cam Un: </a:t>
            </a:r>
            <a:r>
              <a:rPr lang="cy-GB" sz="1400" b="1">
                <a:latin typeface="Open Sans" panose="020B0606030504020204" pitchFamily="34" charset="0"/>
                <a:ea typeface="Zilla Slab SemiBold" pitchFamily="2" charset="0"/>
              </a:rPr>
              <a:t>Ewch ar</a:t>
            </a:r>
            <a:r>
              <a:rPr lang="cy-GB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cy-GB" u="sng">
                <a:hlinkClick r:id="rId3" tooltip="Protected by Outlook: http://www.gwe-helpu-eich-plentyn-yn-ei-arddegau-i-ddysgu.com/. Click or tap to follow the link."/>
              </a:rPr>
              <a:t>www.gwe-helpu-eich-plentyn-yn-ei-arddegau-i-ddysgu.com</a:t>
            </a:r>
            <a:endParaRPr lang="cy-GB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CB115-2729-4055-BF79-14489F5A6766}"/>
              </a:ext>
            </a:extLst>
          </p:cNvPr>
          <p:cNvSpPr txBox="1"/>
          <p:nvPr/>
        </p:nvSpPr>
        <p:spPr>
          <a:xfrm>
            <a:off x="837301" y="4673421"/>
            <a:ext cx="51389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sz="1600" b="1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Cam Dau: </a:t>
            </a:r>
            <a:r>
              <a:rPr lang="cy-GB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Dewiswch eich iaith.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7C097-A1B3-4A47-90BE-11C34EB48B6D}"/>
              </a:ext>
            </a:extLst>
          </p:cNvPr>
          <p:cNvSpPr txBox="1"/>
          <p:nvPr/>
        </p:nvSpPr>
        <p:spPr>
          <a:xfrm>
            <a:off x="859536" y="6012769"/>
            <a:ext cx="51389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sz="1600" b="1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Cam Tri: </a:t>
            </a:r>
            <a:r>
              <a:rPr lang="cy-GB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Wrth y man talu, cliciwch ‘Add Coupon Code’.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A1ABF-FEE3-426D-B489-A051149DBD9B}"/>
              </a:ext>
            </a:extLst>
          </p:cNvPr>
          <p:cNvSpPr txBox="1"/>
          <p:nvPr/>
        </p:nvSpPr>
        <p:spPr>
          <a:xfrm>
            <a:off x="4067908" y="315076"/>
            <a:ext cx="262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Sut i fynd </a:t>
            </a:r>
          </a:p>
          <a:p>
            <a:pPr algn="ctr"/>
            <a:r>
              <a:rPr lang="cy-GB" sz="240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at y cwrs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3E9520-049C-4BEF-917E-F61A37140E66}"/>
              </a:ext>
            </a:extLst>
          </p:cNvPr>
          <p:cNvSpPr/>
          <p:nvPr/>
        </p:nvSpPr>
        <p:spPr>
          <a:xfrm>
            <a:off x="1786936" y="7748765"/>
            <a:ext cx="1016330" cy="255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8587E355-1397-4B7B-9597-474A2502049F}"/>
              </a:ext>
            </a:extLst>
          </p:cNvPr>
          <p:cNvSpPr/>
          <p:nvPr/>
        </p:nvSpPr>
        <p:spPr>
          <a:xfrm rot="16200000">
            <a:off x="3026838" y="7665982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9E063E-4591-4AA3-8A26-A67410AD2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7" y="118056"/>
            <a:ext cx="4046220" cy="1277752"/>
          </a:xfrm>
          <a:prstGeom prst="rect">
            <a:avLst/>
          </a:prstGeom>
        </p:spPr>
      </p:pic>
      <p:pic>
        <p:nvPicPr>
          <p:cNvPr id="8" name="Picture 7" descr="A picture containing necklet&#10;&#10;Description automatically generated">
            <a:extLst>
              <a:ext uri="{FF2B5EF4-FFF2-40B4-BE49-F238E27FC236}">
                <a16:creationId xmlns:a16="http://schemas.microsoft.com/office/drawing/2014/main" id="{02C40262-D9FA-44CC-AB31-06308FD36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5806"/>
            <a:ext cx="1897380" cy="1303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31EFF-11A2-4E36-B856-D9ABDD40C4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00" t="10296" r="21333" b="26508"/>
          <a:stretch/>
        </p:blipFill>
        <p:spPr>
          <a:xfrm>
            <a:off x="829944" y="1947123"/>
            <a:ext cx="5153642" cy="2648684"/>
          </a:xfrm>
          <a:prstGeom prst="rect">
            <a:avLst/>
          </a:prstGeom>
          <a:ln>
            <a:solidFill>
              <a:srgbClr val="13B06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11851-86B1-4269-99E4-0A91A1288C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00" t="47371" r="10500" b="38680"/>
          <a:stretch/>
        </p:blipFill>
        <p:spPr>
          <a:xfrm>
            <a:off x="167497" y="5142973"/>
            <a:ext cx="6528660" cy="7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AC29B-C287-4F1F-9467-FAB868EF8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8" t="30140" r="49564" b="44929"/>
          <a:stretch/>
        </p:blipFill>
        <p:spPr>
          <a:xfrm>
            <a:off x="1107813" y="4731807"/>
            <a:ext cx="4683264" cy="1821414"/>
          </a:xfrm>
          <a:prstGeom prst="rect">
            <a:avLst/>
          </a:prstGeom>
          <a:ln>
            <a:solidFill>
              <a:srgbClr val="13B06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1F2D5-4E18-4719-A1E3-3DD0FC253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25" t="29733" r="49719" b="44126"/>
          <a:stretch/>
        </p:blipFill>
        <p:spPr>
          <a:xfrm>
            <a:off x="1118769" y="2192337"/>
            <a:ext cx="4614592" cy="1856212"/>
          </a:xfrm>
          <a:prstGeom prst="rect">
            <a:avLst/>
          </a:prstGeom>
          <a:ln>
            <a:solidFill>
              <a:srgbClr val="13B06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A7100-6CF6-4EA4-8054-A4E18A57FE3D}"/>
              </a:ext>
            </a:extLst>
          </p:cNvPr>
          <p:cNvSpPr txBox="1"/>
          <p:nvPr/>
        </p:nvSpPr>
        <p:spPr>
          <a:xfrm>
            <a:off x="125155" y="1539617"/>
            <a:ext cx="6565348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sz="1600" b="1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Cam Pedwar: </a:t>
            </a:r>
            <a:r>
              <a:rPr lang="cy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Rhowch eich </a:t>
            </a:r>
            <a:r>
              <a:rPr lang="cy-GB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côd</a:t>
            </a:r>
            <a:r>
              <a:rPr lang="cy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cwpon yn y bocs. </a:t>
            </a:r>
          </a:p>
          <a:p>
            <a:pPr algn="ctr"/>
            <a:r>
              <a:rPr lang="cy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enghraifft: CONWY-HYTTL-2022. Yna, cliciwch ‘</a:t>
            </a:r>
            <a:r>
              <a:rPr lang="cy-GB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</a:t>
            </a:r>
            <a:r>
              <a:rPr lang="cy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35E3F-1FAD-45FB-9484-5907C29BE0BB}"/>
              </a:ext>
            </a:extLst>
          </p:cNvPr>
          <p:cNvSpPr txBox="1"/>
          <p:nvPr/>
        </p:nvSpPr>
        <p:spPr>
          <a:xfrm>
            <a:off x="244170" y="4177681"/>
            <a:ext cx="632731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y-GB" sz="1600" b="1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Cam Pump: </a:t>
            </a:r>
            <a:r>
              <a:rPr lang="cy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Bydd hyn yn rhoi’r cwrs am ddim i chi.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79BF6-A2F3-4C98-9171-9CC45BB9131E}"/>
              </a:ext>
            </a:extLst>
          </p:cNvPr>
          <p:cNvSpPr txBox="1"/>
          <p:nvPr/>
        </p:nvSpPr>
        <p:spPr>
          <a:xfrm>
            <a:off x="773216" y="6757835"/>
            <a:ext cx="531156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y-GB" sz="1600" b="1" dirty="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Cam Chwech: </a:t>
            </a:r>
            <a:r>
              <a:rPr lang="cy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Cofrestrwch gan ddefnyddio eich cyfeiriad      e-bost.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794E5B-7120-4C6B-8D60-F5966B125429}"/>
              </a:ext>
            </a:extLst>
          </p:cNvPr>
          <p:cNvSpPr/>
          <p:nvPr/>
        </p:nvSpPr>
        <p:spPr>
          <a:xfrm>
            <a:off x="1199302" y="3005039"/>
            <a:ext cx="1629247" cy="439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1EA71791-8A76-4A3F-A51F-0DFF79BE3325}"/>
              </a:ext>
            </a:extLst>
          </p:cNvPr>
          <p:cNvSpPr/>
          <p:nvPr/>
        </p:nvSpPr>
        <p:spPr>
          <a:xfrm rot="16200000">
            <a:off x="3053339" y="3031389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75048-157D-443A-89B3-72937CF69FED}"/>
              </a:ext>
            </a:extLst>
          </p:cNvPr>
          <p:cNvSpPr/>
          <p:nvPr/>
        </p:nvSpPr>
        <p:spPr>
          <a:xfrm>
            <a:off x="5101029" y="6082076"/>
            <a:ext cx="616922" cy="344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9C8C43AA-495E-4830-9DBB-9049FE9A010A}"/>
              </a:ext>
            </a:extLst>
          </p:cNvPr>
          <p:cNvSpPr/>
          <p:nvPr/>
        </p:nvSpPr>
        <p:spPr>
          <a:xfrm rot="16200000">
            <a:off x="5935334" y="6043984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E27ECD-9294-4B25-87A7-FC7618611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21" t="42032" r="48888" b="17857"/>
          <a:stretch/>
        </p:blipFill>
        <p:spPr>
          <a:xfrm>
            <a:off x="2092036" y="7281584"/>
            <a:ext cx="2673928" cy="15473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D0E1F60-ECAE-470B-8ADA-FC64F51A9B6D}"/>
              </a:ext>
            </a:extLst>
          </p:cNvPr>
          <p:cNvSpPr/>
          <p:nvPr/>
        </p:nvSpPr>
        <p:spPr>
          <a:xfrm>
            <a:off x="2216533" y="7710299"/>
            <a:ext cx="2454477" cy="845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B386D571-66F1-4698-BE23-168B7942F9C1}"/>
              </a:ext>
            </a:extLst>
          </p:cNvPr>
          <p:cNvSpPr/>
          <p:nvPr/>
        </p:nvSpPr>
        <p:spPr>
          <a:xfrm rot="16200000">
            <a:off x="4824149" y="7910997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3EB7F6-F6F6-4460-AB64-DF4E9B1AA28A}"/>
              </a:ext>
            </a:extLst>
          </p:cNvPr>
          <p:cNvSpPr/>
          <p:nvPr/>
        </p:nvSpPr>
        <p:spPr>
          <a:xfrm>
            <a:off x="4969959" y="3005039"/>
            <a:ext cx="643019" cy="439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65E13212-C195-4703-9BA0-2512B87272DD}"/>
              </a:ext>
            </a:extLst>
          </p:cNvPr>
          <p:cNvSpPr/>
          <p:nvPr/>
        </p:nvSpPr>
        <p:spPr>
          <a:xfrm rot="16200000">
            <a:off x="5821255" y="2976186"/>
            <a:ext cx="132623" cy="421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0F7D2-C3F7-41CD-B59F-4C8AC72AF868}"/>
              </a:ext>
            </a:extLst>
          </p:cNvPr>
          <p:cNvSpPr txBox="1"/>
          <p:nvPr/>
        </p:nvSpPr>
        <p:spPr>
          <a:xfrm>
            <a:off x="4067908" y="315076"/>
            <a:ext cx="262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How to Access </a:t>
            </a:r>
          </a:p>
          <a:p>
            <a:pPr algn="ctr"/>
            <a:r>
              <a:rPr lang="cy-GB" sz="2400">
                <a:solidFill>
                  <a:srgbClr val="13B061"/>
                </a:solidFill>
                <a:latin typeface="Zilla Slab SemiBold" pitchFamily="2" charset="0"/>
                <a:ea typeface="Zilla Slab SemiBold" pitchFamily="2" charset="0"/>
              </a:rPr>
              <a:t>the Course</a:t>
            </a:r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449205FE-E7FC-4CB1-9BBF-7B621DAB7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7" y="118056"/>
            <a:ext cx="4046220" cy="1277752"/>
          </a:xfrm>
          <a:prstGeom prst="rect">
            <a:avLst/>
          </a:prstGeom>
        </p:spPr>
      </p:pic>
      <p:pic>
        <p:nvPicPr>
          <p:cNvPr id="30" name="Picture 29" descr="A picture containing necklet&#10;&#10;Description automatically generated">
            <a:extLst>
              <a:ext uri="{FF2B5EF4-FFF2-40B4-BE49-F238E27FC236}">
                <a16:creationId xmlns:a16="http://schemas.microsoft.com/office/drawing/2014/main" id="{A4DE8508-61DC-4756-9B83-C25001A27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5806"/>
            <a:ext cx="1897380" cy="13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4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991B3FB4DCD439E21AA1AC1CCF061" ma:contentTypeVersion="10" ma:contentTypeDescription="Create a new document." ma:contentTypeScope="" ma:versionID="aa7c04e22acfe518125569033a2d0297">
  <xsd:schema xmlns:xsd="http://www.w3.org/2001/XMLSchema" xmlns:xs="http://www.w3.org/2001/XMLSchema" xmlns:p="http://schemas.microsoft.com/office/2006/metadata/properties" xmlns:ns2="97808cfb-8c3d-4b61-bb20-0006b4c42e94" targetNamespace="http://schemas.microsoft.com/office/2006/metadata/properties" ma:root="true" ma:fieldsID="c5da64579c14df1e70def075e41713bd" ns2:_="">
    <xsd:import namespace="97808cfb-8c3d-4b61-bb20-0006b4c42e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08cfb-8c3d-4b61-bb20-0006b4c42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D75C07-7141-4A3C-9F39-7011CA6C1DB7}"/>
</file>

<file path=customXml/itemProps2.xml><?xml version="1.0" encoding="utf-8"?>
<ds:datastoreItem xmlns:ds="http://schemas.openxmlformats.org/officeDocument/2006/customXml" ds:itemID="{213FEC42-4C89-412C-A273-E776A29C6068}"/>
</file>

<file path=customXml/itemProps3.xml><?xml version="1.0" encoding="utf-8"?>
<ds:datastoreItem xmlns:ds="http://schemas.openxmlformats.org/officeDocument/2006/customXml" ds:itemID="{88122444-79FF-49C7-8D67-54541C79FDE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87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Zilla Slab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Gershon</dc:creator>
  <cp:lastModifiedBy>Wendy Williams</cp:lastModifiedBy>
  <cp:revision>13</cp:revision>
  <dcterms:created xsi:type="dcterms:W3CDTF">2021-05-18T10:28:53Z</dcterms:created>
  <dcterms:modified xsi:type="dcterms:W3CDTF">2022-02-09T13:39:43Z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0x0101002E4991B3FB4DCD439E21AA1AC1CCF061</vt:lpwstr>
  </property>
</Properties>
</file>