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0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9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5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7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4782-D717-4A56-831A-7035BDD52C1E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we-helpyourchildtolearn.com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583A8F0-8BAE-46D3-A350-5E4B2CF4A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0" t="8328" r="48323" b="34732"/>
          <a:stretch/>
        </p:blipFill>
        <p:spPr>
          <a:xfrm>
            <a:off x="1900975" y="6576717"/>
            <a:ext cx="3011578" cy="2196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DA54F4-405D-4C35-A44E-E499EAC7A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67" r="1301" b="50000"/>
          <a:stretch/>
        </p:blipFill>
        <p:spPr>
          <a:xfrm>
            <a:off x="264368" y="4999578"/>
            <a:ext cx="6329264" cy="69563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A0FEEE7-20A7-4485-9797-B92BDE0AF3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7058"/>
            <a:ext cx="1603824" cy="1101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5EBDB-1549-47BD-B2F3-6A709439DD0F}"/>
              </a:ext>
            </a:extLst>
          </p:cNvPr>
          <p:cNvSpPr txBox="1"/>
          <p:nvPr/>
        </p:nvSpPr>
        <p:spPr>
          <a:xfrm>
            <a:off x="890992" y="1537255"/>
            <a:ext cx="507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Cam 1: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Ewch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www.gwe-helpyourchildtolearn.com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B115-2729-4055-BF79-14489F5A6766}"/>
              </a:ext>
            </a:extLst>
          </p:cNvPr>
          <p:cNvSpPr txBox="1"/>
          <p:nvPr/>
        </p:nvSpPr>
        <p:spPr>
          <a:xfrm>
            <a:off x="837301" y="4606103"/>
            <a:ext cx="51389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Cam 2: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Cliciwch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ar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eich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dewis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iaith</a:t>
            </a:r>
            <a:r>
              <a:rPr lang="en-GB" sz="1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7C097-A1B3-4A47-90BE-11C34EB48B6D}"/>
              </a:ext>
            </a:extLst>
          </p:cNvPr>
          <p:cNvSpPr txBox="1"/>
          <p:nvPr/>
        </p:nvSpPr>
        <p:spPr>
          <a:xfrm>
            <a:off x="757585" y="6053752"/>
            <a:ext cx="51389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Cam 3: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Yn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y man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talu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,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cliciwch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ar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‘Add Coupon Code’.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A1ABF-FEE3-426D-B489-A051149DBD9B}"/>
              </a:ext>
            </a:extLst>
          </p:cNvPr>
          <p:cNvSpPr txBox="1"/>
          <p:nvPr/>
        </p:nvSpPr>
        <p:spPr>
          <a:xfrm>
            <a:off x="4067908" y="315076"/>
            <a:ext cx="262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Sut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i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gael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mynediad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i’r</a:t>
            </a:r>
            <a:r>
              <a:rPr lang="en-GB" sz="240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</a:p>
          <a:p>
            <a:pPr algn="ctr"/>
            <a:r>
              <a:rPr lang="en-GB" sz="240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cwrs</a:t>
            </a:r>
            <a:endParaRPr lang="en-GB" sz="2400" dirty="0">
              <a:solidFill>
                <a:srgbClr val="1B16F9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E9520-049C-4BEF-917E-F61A37140E66}"/>
              </a:ext>
            </a:extLst>
          </p:cNvPr>
          <p:cNvSpPr/>
          <p:nvPr/>
        </p:nvSpPr>
        <p:spPr>
          <a:xfrm>
            <a:off x="2108165" y="7818334"/>
            <a:ext cx="700342" cy="21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8587E355-1397-4B7B-9597-474A2502049F}"/>
              </a:ext>
            </a:extLst>
          </p:cNvPr>
          <p:cNvSpPr/>
          <p:nvPr/>
        </p:nvSpPr>
        <p:spPr>
          <a:xfrm rot="16200000">
            <a:off x="3050169" y="7710833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1F5799-FE65-4AC8-9150-386722D337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41" r="12624" b="14126"/>
          <a:stretch/>
        </p:blipFill>
        <p:spPr>
          <a:xfrm>
            <a:off x="1125500" y="2017256"/>
            <a:ext cx="4562529" cy="2265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4" y="295384"/>
            <a:ext cx="3725411" cy="10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1BA64FA-25A9-4D52-8ED0-0DC92F00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7" t="29751" r="50000" b="47926"/>
          <a:stretch/>
        </p:blipFill>
        <p:spPr>
          <a:xfrm>
            <a:off x="1040630" y="4628505"/>
            <a:ext cx="4776735" cy="1631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734780-3F3C-4337-9FCC-B7F02FEE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5" t="28726" r="50000" b="51445"/>
          <a:stretch/>
        </p:blipFill>
        <p:spPr>
          <a:xfrm>
            <a:off x="1040631" y="2336551"/>
            <a:ext cx="4776735" cy="145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A7100-6CF6-4EA4-8054-A4E18A57FE3D}"/>
              </a:ext>
            </a:extLst>
          </p:cNvPr>
          <p:cNvSpPr txBox="1"/>
          <p:nvPr/>
        </p:nvSpPr>
        <p:spPr>
          <a:xfrm>
            <a:off x="146326" y="1664355"/>
            <a:ext cx="656534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B16F9"/>
                </a:solidFill>
                <a:latin typeface="Open Sans" panose="020B0606030504020204"/>
                <a:ea typeface="Zilla Slab SemiBold" pitchFamily="2" charset="0"/>
              </a:rPr>
              <a:t>Cam 4</a:t>
            </a:r>
            <a:r>
              <a:rPr lang="en-GB" sz="1600" b="1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: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Rhowch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eich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côd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.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Er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engrhaifft</a:t>
            </a:r>
            <a:r>
              <a:rPr lang="en-GB" sz="1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: Gwynedd-02-2021. </a:t>
            </a:r>
            <a:r>
              <a:rPr lang="en-GB" sz="14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Wedyn</a:t>
            </a:r>
            <a:r>
              <a:rPr lang="en-GB" sz="1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cliciwch</a:t>
            </a:r>
            <a:r>
              <a:rPr lang="en-GB" sz="1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 ‘Apply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35E3F-1FAD-45FB-9484-5907C29BE0BB}"/>
              </a:ext>
            </a:extLst>
          </p:cNvPr>
          <p:cNvSpPr txBox="1"/>
          <p:nvPr/>
        </p:nvSpPr>
        <p:spPr>
          <a:xfrm>
            <a:off x="244170" y="4177681"/>
            <a:ext cx="632731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B16F9"/>
                </a:solidFill>
                <a:latin typeface="Open Sans" panose="020B0606030504020204"/>
                <a:ea typeface="Zilla Slab SemiBold" pitchFamily="2" charset="0"/>
              </a:rPr>
              <a:t>Cam 5:</a:t>
            </a:r>
            <a:r>
              <a:rPr lang="en-GB" sz="1600" b="1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Zilla Slab SemiBold" pitchFamily="2" charset="0"/>
              </a:rPr>
              <a:t>B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ydd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hyn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yn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gwneud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mynediad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i’r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cwrs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ddim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A0FEEE7-20A7-4485-9797-B92BDE0AF3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7058"/>
            <a:ext cx="1603824" cy="1101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779BF6-A2F3-4C98-9171-9CC45BB9131E}"/>
              </a:ext>
            </a:extLst>
          </p:cNvPr>
          <p:cNvSpPr txBox="1"/>
          <p:nvPr/>
        </p:nvSpPr>
        <p:spPr>
          <a:xfrm>
            <a:off x="773216" y="6757835"/>
            <a:ext cx="53115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B16F9"/>
                </a:solidFill>
                <a:latin typeface="Open Sans" panose="020B0606030504020204"/>
                <a:ea typeface="Zilla Slab SemiBold" pitchFamily="2" charset="0"/>
              </a:rPr>
              <a:t>Cam 6</a:t>
            </a:r>
            <a:r>
              <a:rPr lang="en-GB" sz="1400" b="1" dirty="0">
                <a:solidFill>
                  <a:srgbClr val="1B16F9"/>
                </a:solidFill>
                <a:latin typeface="Open Sans" panose="020B0606030504020204"/>
                <a:ea typeface="Zilla Slab SemiBold" pitchFamily="2" charset="0"/>
              </a:rPr>
              <a:t>: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Ymunwch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gan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ddefnyddio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eich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cyfeiriad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 e-</a:t>
            </a:r>
            <a:r>
              <a:rPr lang="en-GB" sz="1400" b="1" dirty="0" err="1">
                <a:latin typeface="Open Sans" panose="020B0606030504020204"/>
                <a:ea typeface="Zilla Slab SemiBold" pitchFamily="2" charset="0"/>
              </a:rPr>
              <a:t>bost</a:t>
            </a:r>
            <a:r>
              <a:rPr lang="en-GB" sz="1400" b="1" dirty="0">
                <a:latin typeface="Open Sans" panose="020B0606030504020204"/>
                <a:ea typeface="Zilla Slab SemiBold" pitchFamily="2" charset="0"/>
              </a:rPr>
              <a:t>. </a:t>
            </a:r>
            <a:endParaRPr lang="en-GB" sz="1400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A1ABF-FEE3-426D-B489-A051149DBD9B}"/>
              </a:ext>
            </a:extLst>
          </p:cNvPr>
          <p:cNvSpPr txBox="1"/>
          <p:nvPr/>
        </p:nvSpPr>
        <p:spPr>
          <a:xfrm>
            <a:off x="4067908" y="315076"/>
            <a:ext cx="262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Sut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i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gael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mynediad</a:t>
            </a:r>
            <a:r>
              <a:rPr lang="en-GB" sz="2400" dirty="0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 at y </a:t>
            </a:r>
            <a:r>
              <a:rPr lang="en-GB" sz="2400" dirty="0" err="1">
                <a:solidFill>
                  <a:srgbClr val="1B16F9"/>
                </a:solidFill>
                <a:latin typeface="Zilla Slab SemiBold" pitchFamily="2" charset="0"/>
                <a:ea typeface="Zilla Slab SemiBold" pitchFamily="2" charset="0"/>
              </a:rPr>
              <a:t>cwrs</a:t>
            </a:r>
            <a:endParaRPr lang="en-GB" sz="2400" dirty="0">
              <a:solidFill>
                <a:srgbClr val="1B16F9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794E5B-7120-4C6B-8D60-F5966B125429}"/>
              </a:ext>
            </a:extLst>
          </p:cNvPr>
          <p:cNvSpPr/>
          <p:nvPr/>
        </p:nvSpPr>
        <p:spPr>
          <a:xfrm>
            <a:off x="1113952" y="3176201"/>
            <a:ext cx="1629247" cy="439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1EA71791-8A76-4A3F-A51F-0DFF79BE3325}"/>
              </a:ext>
            </a:extLst>
          </p:cNvPr>
          <p:cNvSpPr/>
          <p:nvPr/>
        </p:nvSpPr>
        <p:spPr>
          <a:xfrm rot="16200000">
            <a:off x="2960776" y="3185550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75048-157D-443A-89B3-72937CF69FED}"/>
              </a:ext>
            </a:extLst>
          </p:cNvPr>
          <p:cNvSpPr/>
          <p:nvPr/>
        </p:nvSpPr>
        <p:spPr>
          <a:xfrm>
            <a:off x="5178192" y="5807662"/>
            <a:ext cx="616922" cy="344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C8C43AA-495E-4830-9DBB-9049FE9A010A}"/>
              </a:ext>
            </a:extLst>
          </p:cNvPr>
          <p:cNvSpPr/>
          <p:nvPr/>
        </p:nvSpPr>
        <p:spPr>
          <a:xfrm rot="16200000">
            <a:off x="5947420" y="5769570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E27ECD-9294-4B25-87A7-FC7618611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21" t="42032" r="48888" b="17857"/>
          <a:stretch/>
        </p:blipFill>
        <p:spPr>
          <a:xfrm>
            <a:off x="2092036" y="7281584"/>
            <a:ext cx="2673928" cy="15473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D0E1F60-ECAE-470B-8ADA-FC64F51A9B6D}"/>
              </a:ext>
            </a:extLst>
          </p:cNvPr>
          <p:cNvSpPr/>
          <p:nvPr/>
        </p:nvSpPr>
        <p:spPr>
          <a:xfrm>
            <a:off x="2216533" y="7710299"/>
            <a:ext cx="2454477" cy="845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B386D571-66F1-4698-BE23-168B7942F9C1}"/>
              </a:ext>
            </a:extLst>
          </p:cNvPr>
          <p:cNvSpPr/>
          <p:nvPr/>
        </p:nvSpPr>
        <p:spPr>
          <a:xfrm rot="16200000">
            <a:off x="4824149" y="7910997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3EB7F6-F6F6-4460-AB64-DF4E9B1AA28A}"/>
              </a:ext>
            </a:extLst>
          </p:cNvPr>
          <p:cNvSpPr/>
          <p:nvPr/>
        </p:nvSpPr>
        <p:spPr>
          <a:xfrm>
            <a:off x="5057695" y="3155734"/>
            <a:ext cx="643019" cy="439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5E13212-C195-4703-9BA0-2512B87272DD}"/>
              </a:ext>
            </a:extLst>
          </p:cNvPr>
          <p:cNvSpPr/>
          <p:nvPr/>
        </p:nvSpPr>
        <p:spPr>
          <a:xfrm rot="16200000">
            <a:off x="5888305" y="3184634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6" y="208628"/>
            <a:ext cx="3765689" cy="10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991B3FB4DCD439E21AA1AC1CCF061" ma:contentTypeVersion="7" ma:contentTypeDescription="Create a new document." ma:contentTypeScope="" ma:versionID="dd7733a8163273c667574d719cac9a91">
  <xsd:schema xmlns:xsd="http://www.w3.org/2001/XMLSchema" xmlns:xs="http://www.w3.org/2001/XMLSchema" xmlns:p="http://schemas.microsoft.com/office/2006/metadata/properties" xmlns:ns2="97808cfb-8c3d-4b61-bb20-0006b4c42e94" targetNamespace="http://schemas.microsoft.com/office/2006/metadata/properties" ma:root="true" ma:fieldsID="450509f242cc6eefa98f6009616ce1ab" ns2:_="">
    <xsd:import namespace="97808cfb-8c3d-4b61-bb20-0006b4c42e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08cfb-8c3d-4b61-bb20-0006b4c42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B6DB1F-9ED2-4340-B376-F0AC1E29AD1C}"/>
</file>

<file path=customXml/itemProps2.xml><?xml version="1.0" encoding="utf-8"?>
<ds:datastoreItem xmlns:ds="http://schemas.openxmlformats.org/officeDocument/2006/customXml" ds:itemID="{C67D6781-F840-4719-89A9-3726E858DB75}"/>
</file>

<file path=customXml/itemProps3.xml><?xml version="1.0" encoding="utf-8"?>
<ds:datastoreItem xmlns:ds="http://schemas.openxmlformats.org/officeDocument/2006/customXml" ds:itemID="{7EA21039-926E-4B02-B4EE-C2D5F5C05B0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87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Zilla Slab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Gershon</dc:creator>
  <cp:lastModifiedBy>Williams Wendy Anne (GwE)</cp:lastModifiedBy>
  <cp:revision>11</cp:revision>
  <dcterms:created xsi:type="dcterms:W3CDTF">2021-05-18T10:28:53Z</dcterms:created>
  <dcterms:modified xsi:type="dcterms:W3CDTF">2022-01-12T15:43:02Z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0x0101002E4991B3FB4DCD439E21AA1AC1CCF061</vt:lpwstr>
  </property>
</Properties>
</file>